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handoutMasterIdLst>
    <p:handoutMasterId r:id="rId31"/>
  </p:handoutMasterIdLst>
  <p:sldIdLst>
    <p:sldId id="256" r:id="rId3"/>
    <p:sldId id="257" r:id="rId4"/>
    <p:sldId id="280" r:id="rId5"/>
    <p:sldId id="258" r:id="rId6"/>
    <p:sldId id="259" r:id="rId7"/>
    <p:sldId id="260" r:id="rId8"/>
    <p:sldId id="261" r:id="rId9"/>
    <p:sldId id="279" r:id="rId10"/>
    <p:sldId id="262" r:id="rId11"/>
    <p:sldId id="263" r:id="rId12"/>
    <p:sldId id="264" r:id="rId13"/>
    <p:sldId id="265" r:id="rId14"/>
    <p:sldId id="282" r:id="rId15"/>
    <p:sldId id="266" r:id="rId16"/>
    <p:sldId id="267" r:id="rId17"/>
    <p:sldId id="268" r:id="rId18"/>
    <p:sldId id="269" r:id="rId19"/>
    <p:sldId id="270" r:id="rId20"/>
    <p:sldId id="271" r:id="rId21"/>
    <p:sldId id="272" r:id="rId22"/>
    <p:sldId id="281" r:id="rId23"/>
    <p:sldId id="273" r:id="rId24"/>
    <p:sldId id="274" r:id="rId25"/>
    <p:sldId id="275" r:id="rId26"/>
    <p:sldId id="276" r:id="rId27"/>
    <p:sldId id="277" r:id="rId28"/>
    <p:sldId id="278" r:id="rId2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87" autoAdjust="0"/>
    <p:restoredTop sz="94660"/>
  </p:normalViewPr>
  <p:slideViewPr>
    <p:cSldViewPr>
      <p:cViewPr varScale="1">
        <p:scale>
          <a:sx n="68" d="100"/>
          <a:sy n="68" d="100"/>
        </p:scale>
        <p:origin x="2754"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6035" cy="464487"/>
          </a:xfrm>
          <a:prstGeom prst="rect">
            <a:avLst/>
          </a:prstGeom>
          <a:noFill/>
          <a:ln>
            <a:noFill/>
          </a:ln>
        </p:spPr>
        <p:txBody>
          <a:bodyPr vert="horz" wrap="none" lIns="81531" tIns="40766" rIns="81531" bIns="40766" anchorCtr="0" compatLnSpc="0"/>
          <a:lstStyle/>
          <a:p>
            <a:pPr hangingPunct="0">
              <a:defRPr sz="1400"/>
            </a:pPr>
            <a:endParaRPr lang="en-US" sz="1300">
              <a:latin typeface="Arial" pitchFamily="18"/>
              <a:ea typeface="Microsoft YaHei" pitchFamily="2"/>
              <a:cs typeface="Mangal" pitchFamily="2"/>
            </a:endParaRPr>
          </a:p>
        </p:txBody>
      </p:sp>
      <p:sp>
        <p:nvSpPr>
          <p:cNvPr id="3" name="Date Placeholder 2"/>
          <p:cNvSpPr txBox="1">
            <a:spLocks noGrp="1"/>
          </p:cNvSpPr>
          <p:nvPr>
            <p:ph type="dt" sz="quarter" idx="1"/>
          </p:nvPr>
        </p:nvSpPr>
        <p:spPr>
          <a:xfrm>
            <a:off x="3881647" y="0"/>
            <a:ext cx="2976035" cy="464487"/>
          </a:xfrm>
          <a:prstGeom prst="rect">
            <a:avLst/>
          </a:prstGeom>
          <a:noFill/>
          <a:ln>
            <a:noFill/>
          </a:ln>
        </p:spPr>
        <p:txBody>
          <a:bodyPr vert="horz" wrap="none" lIns="81531" tIns="40766" rIns="81531" bIns="40766" anchorCtr="0" compatLnSpc="0"/>
          <a:lstStyle/>
          <a:p>
            <a:pPr algn="r" hangingPunct="0">
              <a:defRPr sz="1400"/>
            </a:pPr>
            <a:fld id="{CFAD3AE9-771F-4FE0-A24E-D1987AC52345}" type="datetimeFigureOut">
              <a:t>2/1/2016</a:t>
            </a:fld>
            <a:endParaRPr lang="en-US" sz="1300">
              <a:latin typeface="Arial" pitchFamily="18"/>
              <a:ea typeface="Microsoft YaHei" pitchFamily="2"/>
              <a:cs typeface="Mangal" pitchFamily="2"/>
            </a:endParaRPr>
          </a:p>
        </p:txBody>
      </p:sp>
      <p:sp>
        <p:nvSpPr>
          <p:cNvPr id="4" name="Footer Placeholder 3"/>
          <p:cNvSpPr txBox="1">
            <a:spLocks noGrp="1"/>
          </p:cNvSpPr>
          <p:nvPr>
            <p:ph type="ftr" sz="quarter" idx="2"/>
          </p:nvPr>
        </p:nvSpPr>
        <p:spPr>
          <a:xfrm>
            <a:off x="0" y="8831580"/>
            <a:ext cx="2976035" cy="464487"/>
          </a:xfrm>
          <a:prstGeom prst="rect">
            <a:avLst/>
          </a:prstGeom>
          <a:noFill/>
          <a:ln>
            <a:noFill/>
          </a:ln>
        </p:spPr>
        <p:txBody>
          <a:bodyPr vert="horz" wrap="none" lIns="81531" tIns="40766" rIns="81531" bIns="40766" anchor="b" anchorCtr="0" compatLnSpc="0"/>
          <a:lstStyle/>
          <a:p>
            <a:pPr hangingPunct="0">
              <a:defRPr sz="1400"/>
            </a:pPr>
            <a:endParaRPr lang="en-US" sz="1300">
              <a:latin typeface="Arial" pitchFamily="18"/>
              <a:ea typeface="Microsoft YaHei" pitchFamily="2"/>
              <a:cs typeface="Mangal" pitchFamily="2"/>
            </a:endParaRPr>
          </a:p>
        </p:txBody>
      </p:sp>
      <p:sp>
        <p:nvSpPr>
          <p:cNvPr id="5" name="Slide Number Placeholder 4"/>
          <p:cNvSpPr txBox="1">
            <a:spLocks noGrp="1"/>
          </p:cNvSpPr>
          <p:nvPr>
            <p:ph type="sldNum" sz="quarter" idx="3"/>
          </p:nvPr>
        </p:nvSpPr>
        <p:spPr>
          <a:xfrm>
            <a:off x="3881647" y="8831580"/>
            <a:ext cx="2976035" cy="464487"/>
          </a:xfrm>
          <a:prstGeom prst="rect">
            <a:avLst/>
          </a:prstGeom>
          <a:noFill/>
          <a:ln>
            <a:noFill/>
          </a:ln>
        </p:spPr>
        <p:txBody>
          <a:bodyPr vert="horz" wrap="none" lIns="81531" tIns="40766" rIns="81531" bIns="40766" anchor="b" anchorCtr="0" compatLnSpc="0"/>
          <a:lstStyle/>
          <a:p>
            <a:pPr algn="r" hangingPunct="0">
              <a:defRPr sz="1400"/>
            </a:pPr>
            <a:fld id="{913CC7BB-BAED-4694-9B98-6736D39FFD02}" type="slidenum">
              <a:t>‹#›</a:t>
            </a:fld>
            <a:endParaRPr lang="en-US" sz="1300">
              <a:latin typeface="Arial" pitchFamily="18"/>
              <a:ea typeface="Microsoft YaHei" pitchFamily="2"/>
              <a:cs typeface="Mangal" pitchFamily="2"/>
            </a:endParaRPr>
          </a:p>
        </p:txBody>
      </p:sp>
    </p:spTree>
    <p:extLst>
      <p:ext uri="{BB962C8B-B14F-4D97-AF65-F5344CB8AC3E}">
        <p14:creationId xmlns:p14="http://schemas.microsoft.com/office/powerpoint/2010/main" val="3141441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1371599" y="764280"/>
            <a:ext cx="5028480" cy="3771360"/>
          </a:xfrm>
          <a:prstGeom prst="rect">
            <a:avLst/>
          </a:prstGeom>
          <a:noFill/>
          <a:ln>
            <a:noFill/>
            <a:prstDash val="solid"/>
          </a:ln>
        </p:spPr>
      </p:sp>
      <p:sp>
        <p:nvSpPr>
          <p:cNvPr id="3" name="Notes Placeholder 2"/>
          <p:cNvSpPr txBox="1">
            <a:spLocks noGrp="1"/>
          </p:cNvSpPr>
          <p:nvPr>
            <p:ph type="body" sz="quarter" idx="3"/>
          </p:nvPr>
        </p:nvSpPr>
        <p:spPr>
          <a:xfrm>
            <a:off x="777239" y="4777560"/>
            <a:ext cx="6217560" cy="4525920"/>
          </a:xfrm>
          <a:prstGeom prst="rect">
            <a:avLst/>
          </a:prstGeom>
          <a:noFill/>
          <a:ln>
            <a:noFill/>
          </a:ln>
        </p:spPr>
        <p:txBody>
          <a:bodyPr lIns="0" tIns="0" rIns="0" bIns="0"/>
          <a:lstStyle/>
          <a:p>
            <a:endParaRPr lang="en-US"/>
          </a:p>
        </p:txBody>
      </p:sp>
      <p:sp>
        <p:nvSpPr>
          <p:cNvPr id="4" name="Header Placeholder 3"/>
          <p:cNvSpPr txBox="1">
            <a:spLocks noGrp="1"/>
          </p:cNvSpPr>
          <p:nvPr>
            <p:ph type="hdr" sz="quarter"/>
          </p:nvPr>
        </p:nvSpPr>
        <p:spPr>
          <a:xfrm>
            <a:off x="0" y="0"/>
            <a:ext cx="3372840" cy="502560"/>
          </a:xfrm>
          <a:prstGeom prst="rect">
            <a:avLst/>
          </a:prstGeom>
          <a:noFill/>
          <a:ln>
            <a:noFill/>
          </a:ln>
        </p:spPr>
        <p:txBody>
          <a:bodyPr lIns="0" tIns="0" rIns="0" bIns="0" anchorCtr="0"/>
          <a:lstStyle>
            <a:lvl1pPr lvl="0" rtl="0" hangingPunct="0">
              <a:buNone/>
              <a:tabLst/>
              <a:defRPr lang="en-US" sz="1400" kern="1200">
                <a:latin typeface="Times New Roman" pitchFamily="18"/>
                <a:ea typeface="Lucida Sans Unicode" pitchFamily="2"/>
                <a:cs typeface="Tahoma" pitchFamily="2"/>
              </a:defRPr>
            </a:lvl1pPr>
          </a:lstStyle>
          <a:p>
            <a:pPr lvl="0"/>
            <a:endParaRPr lang="en-US"/>
          </a:p>
        </p:txBody>
      </p:sp>
      <p:sp>
        <p:nvSpPr>
          <p:cNvPr id="5" name="Date Placeholder 4"/>
          <p:cNvSpPr txBox="1">
            <a:spLocks noGrp="1"/>
          </p:cNvSpPr>
          <p:nvPr>
            <p:ph type="dt" idx="1"/>
          </p:nvPr>
        </p:nvSpPr>
        <p:spPr>
          <a:xfrm>
            <a:off x="4399200" y="0"/>
            <a:ext cx="3372840" cy="502560"/>
          </a:xfrm>
          <a:prstGeom prst="rect">
            <a:avLst/>
          </a:prstGeom>
          <a:noFill/>
          <a:ln>
            <a:noFill/>
          </a:ln>
        </p:spPr>
        <p:txBody>
          <a:bodyPr lIns="0" tIns="0" rIns="0" bIns="0" anchorCtr="0"/>
          <a:lstStyle>
            <a:lvl1pPr lvl="0" algn="r" rtl="0" hangingPunct="0">
              <a:buNone/>
              <a:tabLst/>
              <a:defRPr lang="en-US" sz="1400" kern="1200">
                <a:latin typeface="Times New Roman" pitchFamily="18"/>
                <a:ea typeface="Lucida Sans Unicode" pitchFamily="2"/>
                <a:cs typeface="Tahoma" pitchFamily="2"/>
              </a:defRPr>
            </a:lvl1pPr>
          </a:lstStyle>
          <a:p>
            <a:pPr lvl="0"/>
            <a:fld id="{2D282D13-1409-4512-9D9A-E412B06FF565}" type="datetimeFigureOut">
              <a:t>2/1/2016</a:t>
            </a:fld>
            <a:endParaRPr lang="en-US"/>
          </a:p>
        </p:txBody>
      </p:sp>
      <p:sp>
        <p:nvSpPr>
          <p:cNvPr id="6" name="Footer Placeholder 5"/>
          <p:cNvSpPr txBox="1">
            <a:spLocks noGrp="1"/>
          </p:cNvSpPr>
          <p:nvPr>
            <p:ph type="ftr" sz="quarter" idx="4"/>
          </p:nvPr>
        </p:nvSpPr>
        <p:spPr>
          <a:xfrm>
            <a:off x="0" y="9555480"/>
            <a:ext cx="3372840" cy="502560"/>
          </a:xfrm>
          <a:prstGeom prst="rect">
            <a:avLst/>
          </a:prstGeom>
          <a:noFill/>
          <a:ln>
            <a:noFill/>
          </a:ln>
        </p:spPr>
        <p:txBody>
          <a:bodyPr lIns="0" tIns="0" rIns="0" bIns="0" anchor="b" anchorCtr="0"/>
          <a:lstStyle>
            <a:lvl1pPr lvl="0" rtl="0" hangingPunct="0">
              <a:buNone/>
              <a:tabLst/>
              <a:defRPr lang="en-US" sz="1400" kern="1200">
                <a:latin typeface="Times New Roman" pitchFamily="18"/>
                <a:ea typeface="Lucida Sans Unicode" pitchFamily="2"/>
                <a:cs typeface="Tahoma" pitchFamily="2"/>
              </a:defRPr>
            </a:lvl1pPr>
          </a:lstStyle>
          <a:p>
            <a:pPr lvl="0"/>
            <a:endParaRPr lang="en-US"/>
          </a:p>
        </p:txBody>
      </p:sp>
      <p:sp>
        <p:nvSpPr>
          <p:cNvPr id="7" name="Slide Number Placeholder 6"/>
          <p:cNvSpPr txBox="1">
            <a:spLocks noGrp="1"/>
          </p:cNvSpPr>
          <p:nvPr>
            <p:ph type="sldNum" sz="quarter" idx="5"/>
          </p:nvPr>
        </p:nvSpPr>
        <p:spPr>
          <a:xfrm>
            <a:off x="4399200" y="9555480"/>
            <a:ext cx="3372840" cy="502560"/>
          </a:xfrm>
          <a:prstGeom prst="rect">
            <a:avLst/>
          </a:prstGeom>
          <a:noFill/>
          <a:ln>
            <a:noFill/>
          </a:ln>
        </p:spPr>
        <p:txBody>
          <a:bodyPr lIns="0" tIns="0" rIns="0" bIns="0" anchor="b" anchorCtr="0"/>
          <a:lstStyle>
            <a:lvl1pPr lvl="0" algn="r" rtl="0" hangingPunct="0">
              <a:buNone/>
              <a:tabLst/>
              <a:defRPr lang="en-US" sz="1400" kern="1200">
                <a:latin typeface="Times New Roman" pitchFamily="18"/>
                <a:ea typeface="Lucida Sans Unicode" pitchFamily="2"/>
                <a:cs typeface="Tahoma" pitchFamily="2"/>
              </a:defRPr>
            </a:lvl1pPr>
          </a:lstStyle>
          <a:p>
            <a:pPr lvl="0"/>
            <a:fld id="{DF3DB57B-577C-4C08-9BC1-BE15A2D214C8}" type="slidenum">
              <a:t>‹#›</a:t>
            </a:fld>
            <a:endParaRPr lang="en-US"/>
          </a:p>
        </p:txBody>
      </p:sp>
    </p:spTree>
    <p:extLst>
      <p:ext uri="{BB962C8B-B14F-4D97-AF65-F5344CB8AC3E}">
        <p14:creationId xmlns:p14="http://schemas.microsoft.com/office/powerpoint/2010/main" val="3523568010"/>
      </p:ext>
    </p:extLst>
  </p:cSld>
  <p:clrMap bg1="lt1" tx1="dk1" bg2="lt2" tx2="dk2" accent1="accent1" accent2="accent2" accent3="accent3" accent4="accent4" accent5="accent5" accent6="accent6" hlink="hlink" folHlink="folHlink"/>
  <p:notesStyle>
    <a:lvl1pPr marL="216000" marR="0" indent="-216000" rtl="0" hangingPunct="0">
      <a:tabLst/>
      <a:defRPr lang="en-US" sz="2000" b="0" i="0" u="none" strike="noStrike" kern="1200">
        <a:ln>
          <a:noFill/>
        </a:ln>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a:spLocks noGrp="1"/>
          </p:cNvSpPr>
          <p:nvPr>
            <p:ph type="sldNum" sz="quarter" idx="8"/>
          </p:nvPr>
        </p:nvSpPr>
        <p:spPr>
          <a:xfrm>
            <a:off x="0" y="0"/>
            <a:ext cx="360" cy="360"/>
          </a:xfrm>
        </p:spPr>
        <p:txBody>
          <a:bodyPr wrap="square" lIns="90000" tIns="45000" rIns="90000" bIns="45000" anchor="t"/>
          <a:lstStyle/>
          <a:p>
            <a:pPr lvl="0" algn="l"/>
            <a:fld id="{74417941-445F-46C7-82DB-05D5D11E72BC}" type="slidenum">
              <a:t>1</a:t>
            </a:fld>
            <a:endParaRPr lang="en-US" b="1">
              <a:solidFill>
                <a:srgbClr val="000000"/>
              </a:solidFill>
              <a:latin typeface="Arial Narrow" pitchFamily="34"/>
              <a:ea typeface="+mn-ea" pitchFamily="2"/>
              <a:cs typeface="+mn-cs" pitchFamily="2"/>
            </a:endParaRPr>
          </a:p>
        </p:txBody>
      </p:sp>
      <p:sp>
        <p:nvSpPr>
          <p:cNvPr id="3" name="Slide Image Placeholder 2"/>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4" name="Rectangle 3"/>
          <p:cNvSpPr txBox="1">
            <a:spLocks noGrp="1"/>
          </p:cNvSpPr>
          <p:nvPr>
            <p:ph type="body" sz="quarter" idx="1"/>
          </p:nvPr>
        </p:nvSpPr>
        <p:spPr>
          <a:xfrm>
            <a:off x="0" y="0"/>
            <a:ext cx="360" cy="360"/>
          </a:xfrm>
        </p:spPr>
        <p:txBody>
          <a:bodyPr wrap="square" lIns="90000" tIns="45000" rIns="90000" bIns="45000" anchor="t"/>
          <a:lstStyle/>
          <a:p>
            <a:pPr lvl="0"/>
            <a:endParaRPr lang="en-US"/>
          </a:p>
        </p:txBody>
      </p:sp>
    </p:spTree>
    <p:extLst>
      <p:ext uri="{BB962C8B-B14F-4D97-AF65-F5344CB8AC3E}">
        <p14:creationId xmlns:p14="http://schemas.microsoft.com/office/powerpoint/2010/main" val="3393785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60" cy="360"/>
          </a:xfrm>
        </p:spPr>
        <p:txBody>
          <a:bodyPr wrap="square" lIns="90000" tIns="45000" rIns="90000" bIns="45000" anchor="t"/>
          <a:lstStyle/>
          <a:p>
            <a:pPr lvl="0"/>
            <a:endParaRPr lang="en-US"/>
          </a:p>
        </p:txBody>
      </p:sp>
      <p:sp>
        <p:nvSpPr>
          <p:cNvPr id="4" name="Slide Number Placeholder 3"/>
          <p:cNvSpPr txBox="1">
            <a:spLocks noGrp="1"/>
          </p:cNvSpPr>
          <p:nvPr>
            <p:ph type="sldNum" sz="quarter" idx="8"/>
          </p:nvPr>
        </p:nvSpPr>
        <p:spPr>
          <a:xfrm>
            <a:off x="0" y="0"/>
            <a:ext cx="360" cy="360"/>
          </a:xfrm>
        </p:spPr>
        <p:txBody>
          <a:bodyPr wrap="square" lIns="90000" tIns="45000" rIns="90000" bIns="45000" anchor="t"/>
          <a:lstStyle/>
          <a:p>
            <a:pPr lvl="0" algn="l"/>
            <a:fld id="{F9F67652-88EA-48D8-8DEC-1DF394577956}" type="slidenum">
              <a:t>10</a:t>
            </a:fld>
            <a:endParaRPr lang="en-US" sz="1800" b="1">
              <a:solidFill>
                <a:srgbClr val="000000"/>
              </a:solidFill>
              <a:latin typeface="Arial Narrow" pitchFamily="34"/>
              <a:ea typeface="+mn-ea" pitchFamily="2"/>
              <a:cs typeface="+mn-cs" pitchFamily="2"/>
            </a:endParaRPr>
          </a:p>
        </p:txBody>
      </p:sp>
    </p:spTree>
    <p:extLst>
      <p:ext uri="{BB962C8B-B14F-4D97-AF65-F5344CB8AC3E}">
        <p14:creationId xmlns:p14="http://schemas.microsoft.com/office/powerpoint/2010/main" val="559449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60" cy="360"/>
          </a:xfrm>
        </p:spPr>
        <p:txBody>
          <a:bodyPr wrap="square" lIns="90000" tIns="45000" rIns="90000" bIns="45000" anchor="t"/>
          <a:lstStyle/>
          <a:p>
            <a:pPr lvl="0"/>
            <a:endParaRPr lang="en-US"/>
          </a:p>
        </p:txBody>
      </p:sp>
      <p:sp>
        <p:nvSpPr>
          <p:cNvPr id="4" name="Slide Number Placeholder 3"/>
          <p:cNvSpPr txBox="1">
            <a:spLocks noGrp="1"/>
          </p:cNvSpPr>
          <p:nvPr>
            <p:ph type="sldNum" sz="quarter" idx="8"/>
          </p:nvPr>
        </p:nvSpPr>
        <p:spPr>
          <a:xfrm>
            <a:off x="0" y="0"/>
            <a:ext cx="360" cy="360"/>
          </a:xfrm>
        </p:spPr>
        <p:txBody>
          <a:bodyPr wrap="square" lIns="90000" tIns="45000" rIns="90000" bIns="45000" anchor="t"/>
          <a:lstStyle/>
          <a:p>
            <a:pPr lvl="0" algn="l"/>
            <a:fld id="{C1F4FA0A-148C-45F1-8760-944920654848}" type="slidenum">
              <a:t>11</a:t>
            </a:fld>
            <a:endParaRPr lang="en-US" b="1">
              <a:solidFill>
                <a:srgbClr val="000000"/>
              </a:solidFill>
              <a:latin typeface="Arial Narrow" pitchFamily="34"/>
              <a:ea typeface="+mn-ea" pitchFamily="2"/>
              <a:cs typeface="+mn-cs" pitchFamily="2"/>
            </a:endParaRPr>
          </a:p>
        </p:txBody>
      </p:sp>
    </p:spTree>
    <p:extLst>
      <p:ext uri="{BB962C8B-B14F-4D97-AF65-F5344CB8AC3E}">
        <p14:creationId xmlns:p14="http://schemas.microsoft.com/office/powerpoint/2010/main" val="581260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60" cy="360"/>
          </a:xfrm>
        </p:spPr>
        <p:txBody>
          <a:bodyPr wrap="square" lIns="90000" tIns="45000" rIns="90000" bIns="45000" anchor="t"/>
          <a:lstStyle/>
          <a:p>
            <a:pPr lvl="0"/>
            <a:endParaRPr lang="en-US"/>
          </a:p>
        </p:txBody>
      </p:sp>
      <p:sp>
        <p:nvSpPr>
          <p:cNvPr id="4" name="Slide Number Placeholder 3"/>
          <p:cNvSpPr txBox="1">
            <a:spLocks noGrp="1"/>
          </p:cNvSpPr>
          <p:nvPr>
            <p:ph type="sldNum" sz="quarter" idx="8"/>
          </p:nvPr>
        </p:nvSpPr>
        <p:spPr>
          <a:xfrm>
            <a:off x="0" y="0"/>
            <a:ext cx="360" cy="360"/>
          </a:xfrm>
        </p:spPr>
        <p:txBody>
          <a:bodyPr wrap="square" lIns="90000" tIns="45000" rIns="90000" bIns="45000" anchor="t"/>
          <a:lstStyle/>
          <a:p>
            <a:pPr lvl="0" algn="l"/>
            <a:fld id="{A051E85A-9050-4DEF-8877-6D3C250D3B21}" type="slidenum">
              <a:t>12</a:t>
            </a:fld>
            <a:endParaRPr lang="en-US" b="1">
              <a:solidFill>
                <a:srgbClr val="000000"/>
              </a:solidFill>
              <a:latin typeface="Arial Narrow" pitchFamily="34"/>
              <a:ea typeface="+mn-ea" pitchFamily="2"/>
              <a:cs typeface="+mn-cs" pitchFamily="2"/>
            </a:endParaRPr>
          </a:p>
        </p:txBody>
      </p:sp>
    </p:spTree>
    <p:extLst>
      <p:ext uri="{BB962C8B-B14F-4D97-AF65-F5344CB8AC3E}">
        <p14:creationId xmlns:p14="http://schemas.microsoft.com/office/powerpoint/2010/main" val="4047598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60" cy="360"/>
          </a:xfrm>
        </p:spPr>
        <p:txBody>
          <a:bodyPr wrap="square" lIns="90000" tIns="45000" rIns="90000" bIns="45000" anchor="t"/>
          <a:lstStyle/>
          <a:p>
            <a:pPr lvl="0"/>
            <a:endParaRPr lang="en-US"/>
          </a:p>
        </p:txBody>
      </p:sp>
      <p:sp>
        <p:nvSpPr>
          <p:cNvPr id="4" name="Slide Number Placeholder 3"/>
          <p:cNvSpPr txBox="1">
            <a:spLocks noGrp="1"/>
          </p:cNvSpPr>
          <p:nvPr>
            <p:ph type="sldNum" sz="quarter" idx="8"/>
          </p:nvPr>
        </p:nvSpPr>
        <p:spPr>
          <a:xfrm>
            <a:off x="0" y="0"/>
            <a:ext cx="360" cy="360"/>
          </a:xfrm>
        </p:spPr>
        <p:txBody>
          <a:bodyPr wrap="square" lIns="90000" tIns="45000" rIns="90000" bIns="45000" anchor="t"/>
          <a:lstStyle/>
          <a:p>
            <a:pPr lvl="0" algn="l"/>
            <a:fld id="{A051E85A-9050-4DEF-8877-6D3C250D3B21}" type="slidenum">
              <a:t>13</a:t>
            </a:fld>
            <a:endParaRPr lang="en-US" b="1">
              <a:solidFill>
                <a:srgbClr val="000000"/>
              </a:solidFill>
              <a:latin typeface="Arial Narrow" pitchFamily="34"/>
              <a:ea typeface="+mn-ea" pitchFamily="2"/>
              <a:cs typeface="+mn-cs" pitchFamily="2"/>
            </a:endParaRPr>
          </a:p>
        </p:txBody>
      </p:sp>
    </p:spTree>
    <p:extLst>
      <p:ext uri="{BB962C8B-B14F-4D97-AF65-F5344CB8AC3E}">
        <p14:creationId xmlns:p14="http://schemas.microsoft.com/office/powerpoint/2010/main" val="718344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60" cy="360"/>
          </a:xfrm>
        </p:spPr>
        <p:txBody>
          <a:bodyPr wrap="square" lIns="90000" tIns="45000" rIns="90000" bIns="45000" anchor="t"/>
          <a:lstStyle/>
          <a:p>
            <a:pPr lvl="0"/>
            <a:endParaRPr lang="en-US"/>
          </a:p>
        </p:txBody>
      </p:sp>
      <p:sp>
        <p:nvSpPr>
          <p:cNvPr id="4" name="Slide Number Placeholder 3"/>
          <p:cNvSpPr txBox="1">
            <a:spLocks noGrp="1"/>
          </p:cNvSpPr>
          <p:nvPr>
            <p:ph type="sldNum" sz="quarter" idx="8"/>
          </p:nvPr>
        </p:nvSpPr>
        <p:spPr>
          <a:xfrm>
            <a:off x="0" y="0"/>
            <a:ext cx="360" cy="360"/>
          </a:xfrm>
        </p:spPr>
        <p:txBody>
          <a:bodyPr wrap="square" lIns="90000" tIns="45000" rIns="90000" bIns="45000" anchor="t"/>
          <a:lstStyle/>
          <a:p>
            <a:pPr lvl="0" algn="l"/>
            <a:fld id="{7DB8D807-5FB9-4539-BF3A-068A863A48CC}" type="slidenum">
              <a:t>14</a:t>
            </a:fld>
            <a:endParaRPr lang="en-US" b="1">
              <a:solidFill>
                <a:srgbClr val="000000"/>
              </a:solidFill>
              <a:latin typeface="Arial Narrow" pitchFamily="34"/>
              <a:ea typeface="+mn-ea" pitchFamily="2"/>
              <a:cs typeface="+mn-cs" pitchFamily="2"/>
            </a:endParaRPr>
          </a:p>
        </p:txBody>
      </p:sp>
    </p:spTree>
    <p:extLst>
      <p:ext uri="{BB962C8B-B14F-4D97-AF65-F5344CB8AC3E}">
        <p14:creationId xmlns:p14="http://schemas.microsoft.com/office/powerpoint/2010/main" val="4048751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60" cy="360"/>
          </a:xfrm>
        </p:spPr>
        <p:txBody>
          <a:bodyPr wrap="square" lIns="90000" tIns="45000" rIns="90000" bIns="45000" anchor="t"/>
          <a:lstStyle/>
          <a:p>
            <a:pPr lvl="0"/>
            <a:endParaRPr lang="en-US"/>
          </a:p>
        </p:txBody>
      </p:sp>
      <p:sp>
        <p:nvSpPr>
          <p:cNvPr id="4" name="Slide Number Placeholder 3"/>
          <p:cNvSpPr txBox="1">
            <a:spLocks noGrp="1"/>
          </p:cNvSpPr>
          <p:nvPr>
            <p:ph type="sldNum" sz="quarter" idx="8"/>
          </p:nvPr>
        </p:nvSpPr>
        <p:spPr>
          <a:xfrm>
            <a:off x="0" y="0"/>
            <a:ext cx="360" cy="360"/>
          </a:xfrm>
        </p:spPr>
        <p:txBody>
          <a:bodyPr wrap="square" lIns="90000" tIns="45000" rIns="90000" bIns="45000" anchor="t"/>
          <a:lstStyle/>
          <a:p>
            <a:pPr lvl="0" algn="l"/>
            <a:fld id="{253C18DD-02DB-4584-BA98-4018C511EE2F}" type="slidenum">
              <a:t>15</a:t>
            </a:fld>
            <a:endParaRPr lang="en-US" b="1">
              <a:solidFill>
                <a:srgbClr val="000000"/>
              </a:solidFill>
              <a:latin typeface="Arial Narrow" pitchFamily="34"/>
              <a:ea typeface="+mn-ea" pitchFamily="2"/>
              <a:cs typeface="+mn-cs" pitchFamily="2"/>
            </a:endParaRPr>
          </a:p>
        </p:txBody>
      </p:sp>
    </p:spTree>
    <p:extLst>
      <p:ext uri="{BB962C8B-B14F-4D97-AF65-F5344CB8AC3E}">
        <p14:creationId xmlns:p14="http://schemas.microsoft.com/office/powerpoint/2010/main" val="1134140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60" cy="360"/>
          </a:xfrm>
        </p:spPr>
        <p:txBody>
          <a:bodyPr wrap="square" lIns="90000" tIns="45000" rIns="90000" bIns="45000" anchor="t"/>
          <a:lstStyle/>
          <a:p>
            <a:pPr lvl="0"/>
            <a:endParaRPr lang="en-US"/>
          </a:p>
        </p:txBody>
      </p:sp>
      <p:sp>
        <p:nvSpPr>
          <p:cNvPr id="4" name="Slide Number Placeholder 3"/>
          <p:cNvSpPr txBox="1">
            <a:spLocks noGrp="1"/>
          </p:cNvSpPr>
          <p:nvPr>
            <p:ph type="sldNum" sz="quarter" idx="8"/>
          </p:nvPr>
        </p:nvSpPr>
        <p:spPr>
          <a:xfrm>
            <a:off x="0" y="0"/>
            <a:ext cx="360" cy="360"/>
          </a:xfrm>
        </p:spPr>
        <p:txBody>
          <a:bodyPr wrap="square" lIns="90000" tIns="45000" rIns="90000" bIns="45000" anchor="t"/>
          <a:lstStyle/>
          <a:p>
            <a:pPr lvl="0" algn="l"/>
            <a:fld id="{0612DA0C-F7B7-423E-B467-FD535D015654}" type="slidenum">
              <a:t>16</a:t>
            </a:fld>
            <a:endParaRPr lang="en-US" b="1">
              <a:solidFill>
                <a:srgbClr val="000000"/>
              </a:solidFill>
              <a:latin typeface="Arial Narrow" pitchFamily="34"/>
              <a:ea typeface="+mn-ea" pitchFamily="2"/>
              <a:cs typeface="+mn-cs" pitchFamily="2"/>
            </a:endParaRPr>
          </a:p>
        </p:txBody>
      </p:sp>
    </p:spTree>
    <p:extLst>
      <p:ext uri="{BB962C8B-B14F-4D97-AF65-F5344CB8AC3E}">
        <p14:creationId xmlns:p14="http://schemas.microsoft.com/office/powerpoint/2010/main" val="4223478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60" cy="360"/>
          </a:xfrm>
        </p:spPr>
        <p:txBody>
          <a:bodyPr wrap="square" lIns="90000" tIns="45000" rIns="90000" bIns="45000" anchor="t"/>
          <a:lstStyle/>
          <a:p>
            <a:pPr lvl="0"/>
            <a:endParaRPr lang="en-US"/>
          </a:p>
        </p:txBody>
      </p:sp>
      <p:sp>
        <p:nvSpPr>
          <p:cNvPr id="4" name="Slide Number Placeholder 3"/>
          <p:cNvSpPr txBox="1">
            <a:spLocks noGrp="1"/>
          </p:cNvSpPr>
          <p:nvPr>
            <p:ph type="sldNum" sz="quarter" idx="8"/>
          </p:nvPr>
        </p:nvSpPr>
        <p:spPr>
          <a:xfrm>
            <a:off x="0" y="0"/>
            <a:ext cx="360" cy="360"/>
          </a:xfrm>
        </p:spPr>
        <p:txBody>
          <a:bodyPr wrap="square" lIns="90000" tIns="45000" rIns="90000" bIns="45000" anchor="t"/>
          <a:lstStyle/>
          <a:p>
            <a:pPr lvl="0" algn="l"/>
            <a:fld id="{C9E03138-2522-4B13-928F-918A53E6285E}" type="slidenum">
              <a:t>17</a:t>
            </a:fld>
            <a:endParaRPr lang="en-US" b="1">
              <a:solidFill>
                <a:srgbClr val="000000"/>
              </a:solidFill>
              <a:latin typeface="Arial Narrow" pitchFamily="34"/>
              <a:ea typeface="+mn-ea" pitchFamily="2"/>
              <a:cs typeface="+mn-cs" pitchFamily="2"/>
            </a:endParaRPr>
          </a:p>
        </p:txBody>
      </p:sp>
    </p:spTree>
    <p:extLst>
      <p:ext uri="{BB962C8B-B14F-4D97-AF65-F5344CB8AC3E}">
        <p14:creationId xmlns:p14="http://schemas.microsoft.com/office/powerpoint/2010/main" val="2607939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60" cy="360"/>
          </a:xfrm>
        </p:spPr>
        <p:txBody>
          <a:bodyPr wrap="square" lIns="90000" tIns="45000" rIns="90000" bIns="45000" anchor="t"/>
          <a:lstStyle/>
          <a:p>
            <a:pPr lvl="0"/>
            <a:endParaRPr lang="en-US"/>
          </a:p>
        </p:txBody>
      </p:sp>
      <p:sp>
        <p:nvSpPr>
          <p:cNvPr id="4" name="Slide Number Placeholder 3"/>
          <p:cNvSpPr txBox="1">
            <a:spLocks noGrp="1"/>
          </p:cNvSpPr>
          <p:nvPr>
            <p:ph type="sldNum" sz="quarter" idx="8"/>
          </p:nvPr>
        </p:nvSpPr>
        <p:spPr>
          <a:xfrm>
            <a:off x="0" y="0"/>
            <a:ext cx="360" cy="360"/>
          </a:xfrm>
        </p:spPr>
        <p:txBody>
          <a:bodyPr wrap="square" lIns="90000" tIns="45000" rIns="90000" bIns="45000" anchor="t"/>
          <a:lstStyle/>
          <a:p>
            <a:pPr lvl="0" algn="l"/>
            <a:fld id="{121CE580-91DE-4385-ABFD-0FB9851334DE}" type="slidenum">
              <a:t>18</a:t>
            </a:fld>
            <a:endParaRPr lang="en-US" b="1">
              <a:solidFill>
                <a:srgbClr val="000000"/>
              </a:solidFill>
              <a:latin typeface="Arial Narrow" pitchFamily="34"/>
              <a:ea typeface="+mn-ea" pitchFamily="2"/>
              <a:cs typeface="+mn-cs" pitchFamily="2"/>
            </a:endParaRPr>
          </a:p>
        </p:txBody>
      </p:sp>
    </p:spTree>
    <p:extLst>
      <p:ext uri="{BB962C8B-B14F-4D97-AF65-F5344CB8AC3E}">
        <p14:creationId xmlns:p14="http://schemas.microsoft.com/office/powerpoint/2010/main" val="1519696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60" cy="360"/>
          </a:xfrm>
        </p:spPr>
        <p:txBody>
          <a:bodyPr wrap="square" lIns="90000" tIns="45000" rIns="90000" bIns="45000" anchor="t"/>
          <a:lstStyle/>
          <a:p>
            <a:pPr lvl="0"/>
            <a:endParaRPr lang="en-US"/>
          </a:p>
        </p:txBody>
      </p:sp>
      <p:sp>
        <p:nvSpPr>
          <p:cNvPr id="4" name="Slide Number Placeholder 3"/>
          <p:cNvSpPr txBox="1">
            <a:spLocks noGrp="1"/>
          </p:cNvSpPr>
          <p:nvPr>
            <p:ph type="sldNum" sz="quarter" idx="8"/>
          </p:nvPr>
        </p:nvSpPr>
        <p:spPr>
          <a:xfrm>
            <a:off x="0" y="0"/>
            <a:ext cx="360" cy="360"/>
          </a:xfrm>
        </p:spPr>
        <p:txBody>
          <a:bodyPr wrap="square" lIns="90000" tIns="45000" rIns="90000" bIns="45000" anchor="t"/>
          <a:lstStyle/>
          <a:p>
            <a:pPr lvl="0" algn="l"/>
            <a:fld id="{60254C7E-09BD-4E82-B81F-3E810D9644B2}" type="slidenum">
              <a:t>19</a:t>
            </a:fld>
            <a:endParaRPr lang="en-US" b="1">
              <a:solidFill>
                <a:srgbClr val="000000"/>
              </a:solidFill>
              <a:latin typeface="Arial Narrow" pitchFamily="34"/>
              <a:ea typeface="+mn-ea" pitchFamily="2"/>
              <a:cs typeface="+mn-cs" pitchFamily="2"/>
            </a:endParaRPr>
          </a:p>
        </p:txBody>
      </p:sp>
    </p:spTree>
    <p:extLst>
      <p:ext uri="{BB962C8B-B14F-4D97-AF65-F5344CB8AC3E}">
        <p14:creationId xmlns:p14="http://schemas.microsoft.com/office/powerpoint/2010/main" val="837611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60" cy="360"/>
          </a:xfrm>
        </p:spPr>
        <p:txBody>
          <a:bodyPr wrap="square" lIns="90000" tIns="45000" rIns="90000" bIns="45000" anchor="t"/>
          <a:lstStyle/>
          <a:p>
            <a:pPr lvl="0"/>
            <a:endParaRPr lang="en-US"/>
          </a:p>
        </p:txBody>
      </p:sp>
      <p:sp>
        <p:nvSpPr>
          <p:cNvPr id="4" name="Slide Number Placeholder 3"/>
          <p:cNvSpPr txBox="1">
            <a:spLocks noGrp="1"/>
          </p:cNvSpPr>
          <p:nvPr>
            <p:ph type="sldNum" sz="quarter" idx="8"/>
          </p:nvPr>
        </p:nvSpPr>
        <p:spPr>
          <a:xfrm>
            <a:off x="0" y="0"/>
            <a:ext cx="360" cy="360"/>
          </a:xfrm>
        </p:spPr>
        <p:txBody>
          <a:bodyPr wrap="square" lIns="90000" tIns="45000" rIns="90000" bIns="45000" anchor="t"/>
          <a:lstStyle/>
          <a:p>
            <a:pPr lvl="0" algn="l"/>
            <a:fld id="{A3667BF9-E0C3-4395-9AFA-DD0488BA85E0}" type="slidenum">
              <a:t>2</a:t>
            </a:fld>
            <a:endParaRPr lang="en-US" b="1">
              <a:solidFill>
                <a:srgbClr val="000000"/>
              </a:solidFill>
              <a:latin typeface="Arial Narrow" pitchFamily="34"/>
              <a:ea typeface="+mn-ea" pitchFamily="2"/>
              <a:cs typeface="+mn-cs" pitchFamily="2"/>
            </a:endParaRPr>
          </a:p>
        </p:txBody>
      </p:sp>
    </p:spTree>
    <p:extLst>
      <p:ext uri="{BB962C8B-B14F-4D97-AF65-F5344CB8AC3E}">
        <p14:creationId xmlns:p14="http://schemas.microsoft.com/office/powerpoint/2010/main" val="2409646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60" cy="360"/>
          </a:xfrm>
        </p:spPr>
        <p:txBody>
          <a:bodyPr wrap="square" lIns="90000" tIns="45000" rIns="90000" bIns="45000" anchor="t"/>
          <a:lstStyle/>
          <a:p>
            <a:pPr lvl="0"/>
            <a:endParaRPr lang="en-US"/>
          </a:p>
        </p:txBody>
      </p:sp>
      <p:sp>
        <p:nvSpPr>
          <p:cNvPr id="4" name="Slide Number Placeholder 3"/>
          <p:cNvSpPr txBox="1">
            <a:spLocks noGrp="1"/>
          </p:cNvSpPr>
          <p:nvPr>
            <p:ph type="sldNum" sz="quarter" idx="8"/>
          </p:nvPr>
        </p:nvSpPr>
        <p:spPr>
          <a:xfrm>
            <a:off x="0" y="0"/>
            <a:ext cx="360" cy="360"/>
          </a:xfrm>
        </p:spPr>
        <p:txBody>
          <a:bodyPr wrap="square" lIns="90000" tIns="45000" rIns="90000" bIns="45000" anchor="t"/>
          <a:lstStyle/>
          <a:p>
            <a:pPr lvl="0" algn="l"/>
            <a:fld id="{AE11B5F5-ABCB-4677-B279-B8F244003313}" type="slidenum">
              <a:t>20</a:t>
            </a:fld>
            <a:endParaRPr lang="en-US" b="1">
              <a:solidFill>
                <a:srgbClr val="000000"/>
              </a:solidFill>
              <a:latin typeface="Arial Narrow" pitchFamily="34"/>
              <a:ea typeface="+mn-ea" pitchFamily="2"/>
              <a:cs typeface="+mn-cs" pitchFamily="2"/>
            </a:endParaRPr>
          </a:p>
        </p:txBody>
      </p:sp>
    </p:spTree>
    <p:extLst>
      <p:ext uri="{BB962C8B-B14F-4D97-AF65-F5344CB8AC3E}">
        <p14:creationId xmlns:p14="http://schemas.microsoft.com/office/powerpoint/2010/main" val="26966757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60" cy="360"/>
          </a:xfrm>
        </p:spPr>
        <p:txBody>
          <a:bodyPr wrap="square" lIns="90000" tIns="45000" rIns="90000" bIns="45000" anchor="t"/>
          <a:lstStyle/>
          <a:p>
            <a:pPr lvl="0"/>
            <a:endParaRPr lang="en-US"/>
          </a:p>
        </p:txBody>
      </p:sp>
      <p:sp>
        <p:nvSpPr>
          <p:cNvPr id="4" name="Slide Number Placeholder 3"/>
          <p:cNvSpPr txBox="1">
            <a:spLocks noGrp="1"/>
          </p:cNvSpPr>
          <p:nvPr>
            <p:ph type="sldNum" sz="quarter" idx="8"/>
          </p:nvPr>
        </p:nvSpPr>
        <p:spPr>
          <a:xfrm>
            <a:off x="0" y="0"/>
            <a:ext cx="360" cy="360"/>
          </a:xfrm>
        </p:spPr>
        <p:txBody>
          <a:bodyPr wrap="square" lIns="90000" tIns="45000" rIns="90000" bIns="45000" anchor="t"/>
          <a:lstStyle/>
          <a:p>
            <a:pPr lvl="0" algn="l"/>
            <a:fld id="{A3667BF9-E0C3-4395-9AFA-DD0488BA85E0}" type="slidenum">
              <a:t>21</a:t>
            </a:fld>
            <a:endParaRPr lang="en-US" b="1">
              <a:solidFill>
                <a:srgbClr val="000000"/>
              </a:solidFill>
              <a:latin typeface="Arial Narrow" pitchFamily="34"/>
              <a:ea typeface="+mn-ea" pitchFamily="2"/>
              <a:cs typeface="+mn-cs" pitchFamily="2"/>
            </a:endParaRPr>
          </a:p>
        </p:txBody>
      </p:sp>
    </p:spTree>
    <p:extLst>
      <p:ext uri="{BB962C8B-B14F-4D97-AF65-F5344CB8AC3E}">
        <p14:creationId xmlns:p14="http://schemas.microsoft.com/office/powerpoint/2010/main" val="551318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60" cy="360"/>
          </a:xfrm>
        </p:spPr>
        <p:txBody>
          <a:bodyPr wrap="square" lIns="90000" tIns="45000" rIns="90000" bIns="45000" anchor="t"/>
          <a:lstStyle/>
          <a:p>
            <a:pPr lvl="0"/>
            <a:endParaRPr lang="en-US"/>
          </a:p>
        </p:txBody>
      </p:sp>
      <p:sp>
        <p:nvSpPr>
          <p:cNvPr id="4" name="Slide Number Placeholder 3"/>
          <p:cNvSpPr txBox="1">
            <a:spLocks noGrp="1"/>
          </p:cNvSpPr>
          <p:nvPr>
            <p:ph type="sldNum" sz="quarter" idx="8"/>
          </p:nvPr>
        </p:nvSpPr>
        <p:spPr>
          <a:xfrm>
            <a:off x="0" y="0"/>
            <a:ext cx="360" cy="360"/>
          </a:xfrm>
        </p:spPr>
        <p:txBody>
          <a:bodyPr wrap="square" lIns="90000" tIns="45000" rIns="90000" bIns="45000" anchor="t"/>
          <a:lstStyle/>
          <a:p>
            <a:pPr lvl="0" algn="l"/>
            <a:fld id="{14904BBB-70F8-4775-A89D-8331A8F60B96}" type="slidenum">
              <a:t>22</a:t>
            </a:fld>
            <a:endParaRPr lang="en-US" b="1">
              <a:solidFill>
                <a:srgbClr val="000000"/>
              </a:solidFill>
              <a:latin typeface="Arial Narrow" pitchFamily="34"/>
              <a:ea typeface="+mn-ea" pitchFamily="2"/>
              <a:cs typeface="+mn-cs" pitchFamily="2"/>
            </a:endParaRPr>
          </a:p>
        </p:txBody>
      </p:sp>
    </p:spTree>
    <p:extLst>
      <p:ext uri="{BB962C8B-B14F-4D97-AF65-F5344CB8AC3E}">
        <p14:creationId xmlns:p14="http://schemas.microsoft.com/office/powerpoint/2010/main" val="13106635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60" cy="360"/>
          </a:xfrm>
        </p:spPr>
        <p:txBody>
          <a:bodyPr wrap="square" lIns="90000" tIns="45000" rIns="90000" bIns="45000" anchor="t"/>
          <a:lstStyle/>
          <a:p>
            <a:pPr lvl="0"/>
            <a:endParaRPr lang="en-US"/>
          </a:p>
        </p:txBody>
      </p:sp>
      <p:sp>
        <p:nvSpPr>
          <p:cNvPr id="4" name="Slide Number Placeholder 3"/>
          <p:cNvSpPr txBox="1">
            <a:spLocks noGrp="1"/>
          </p:cNvSpPr>
          <p:nvPr>
            <p:ph type="sldNum" sz="quarter" idx="8"/>
          </p:nvPr>
        </p:nvSpPr>
        <p:spPr>
          <a:xfrm>
            <a:off x="0" y="0"/>
            <a:ext cx="360" cy="360"/>
          </a:xfrm>
        </p:spPr>
        <p:txBody>
          <a:bodyPr wrap="square" lIns="90000" tIns="45000" rIns="90000" bIns="45000" anchor="t"/>
          <a:lstStyle/>
          <a:p>
            <a:pPr lvl="0" algn="l"/>
            <a:fld id="{2C3A915A-C416-49F1-AAF2-CB661F041761}" type="slidenum">
              <a:t>23</a:t>
            </a:fld>
            <a:endParaRPr lang="en-US" b="1">
              <a:solidFill>
                <a:srgbClr val="000000"/>
              </a:solidFill>
              <a:latin typeface="Arial Narrow" pitchFamily="34"/>
              <a:ea typeface="+mn-ea" pitchFamily="2"/>
              <a:cs typeface="+mn-cs" pitchFamily="2"/>
            </a:endParaRPr>
          </a:p>
        </p:txBody>
      </p:sp>
    </p:spTree>
    <p:extLst>
      <p:ext uri="{BB962C8B-B14F-4D97-AF65-F5344CB8AC3E}">
        <p14:creationId xmlns:p14="http://schemas.microsoft.com/office/powerpoint/2010/main" val="13484620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60" cy="360"/>
          </a:xfrm>
        </p:spPr>
        <p:txBody>
          <a:bodyPr wrap="square" lIns="90000" tIns="45000" rIns="90000" bIns="45000" anchor="t"/>
          <a:lstStyle/>
          <a:p>
            <a:pPr lvl="0"/>
            <a:endParaRPr lang="en-US"/>
          </a:p>
        </p:txBody>
      </p:sp>
      <p:sp>
        <p:nvSpPr>
          <p:cNvPr id="4" name="Slide Number Placeholder 3"/>
          <p:cNvSpPr txBox="1">
            <a:spLocks noGrp="1"/>
          </p:cNvSpPr>
          <p:nvPr>
            <p:ph type="sldNum" sz="quarter" idx="8"/>
          </p:nvPr>
        </p:nvSpPr>
        <p:spPr>
          <a:xfrm>
            <a:off x="0" y="0"/>
            <a:ext cx="360" cy="360"/>
          </a:xfrm>
        </p:spPr>
        <p:txBody>
          <a:bodyPr wrap="square" lIns="90000" tIns="45000" rIns="90000" bIns="45000" anchor="t"/>
          <a:lstStyle/>
          <a:p>
            <a:pPr lvl="0" algn="l"/>
            <a:fld id="{980585AD-1FB5-451B-AB51-022939D62E92}" type="slidenum">
              <a:t>24</a:t>
            </a:fld>
            <a:endParaRPr lang="en-US" b="1">
              <a:solidFill>
                <a:srgbClr val="000000"/>
              </a:solidFill>
              <a:latin typeface="Arial Narrow" pitchFamily="34"/>
              <a:ea typeface="+mn-ea" pitchFamily="2"/>
              <a:cs typeface="+mn-cs" pitchFamily="2"/>
            </a:endParaRPr>
          </a:p>
        </p:txBody>
      </p:sp>
    </p:spTree>
    <p:extLst>
      <p:ext uri="{BB962C8B-B14F-4D97-AF65-F5344CB8AC3E}">
        <p14:creationId xmlns:p14="http://schemas.microsoft.com/office/powerpoint/2010/main" val="8308994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60" cy="360"/>
          </a:xfrm>
        </p:spPr>
        <p:txBody>
          <a:bodyPr wrap="square" lIns="90000" tIns="45000" rIns="90000" bIns="45000" anchor="t"/>
          <a:lstStyle/>
          <a:p>
            <a:pPr lvl="0"/>
            <a:endParaRPr lang="en-US"/>
          </a:p>
        </p:txBody>
      </p:sp>
      <p:sp>
        <p:nvSpPr>
          <p:cNvPr id="4" name="Slide Number Placeholder 3"/>
          <p:cNvSpPr txBox="1">
            <a:spLocks noGrp="1"/>
          </p:cNvSpPr>
          <p:nvPr>
            <p:ph type="sldNum" sz="quarter" idx="8"/>
          </p:nvPr>
        </p:nvSpPr>
        <p:spPr>
          <a:xfrm>
            <a:off x="0" y="0"/>
            <a:ext cx="360" cy="360"/>
          </a:xfrm>
        </p:spPr>
        <p:txBody>
          <a:bodyPr wrap="square" lIns="90000" tIns="45000" rIns="90000" bIns="45000" anchor="t"/>
          <a:lstStyle/>
          <a:p>
            <a:pPr lvl="0" algn="l"/>
            <a:fld id="{75E9DF13-A830-42A1-8DAB-1B145623920D}" type="slidenum">
              <a:t>25</a:t>
            </a:fld>
            <a:endParaRPr lang="en-US" b="1">
              <a:solidFill>
                <a:srgbClr val="000000"/>
              </a:solidFill>
              <a:latin typeface="Arial Narrow" pitchFamily="34"/>
              <a:ea typeface="+mn-ea" pitchFamily="2"/>
              <a:cs typeface="+mn-cs" pitchFamily="2"/>
            </a:endParaRPr>
          </a:p>
        </p:txBody>
      </p:sp>
    </p:spTree>
    <p:extLst>
      <p:ext uri="{BB962C8B-B14F-4D97-AF65-F5344CB8AC3E}">
        <p14:creationId xmlns:p14="http://schemas.microsoft.com/office/powerpoint/2010/main" val="23026329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60" cy="360"/>
          </a:xfrm>
        </p:spPr>
        <p:txBody>
          <a:bodyPr wrap="square" lIns="90000" tIns="45000" rIns="90000" bIns="45000" anchor="t"/>
          <a:lstStyle/>
          <a:p>
            <a:pPr lvl="0"/>
            <a:endParaRPr lang="en-US"/>
          </a:p>
        </p:txBody>
      </p:sp>
      <p:sp>
        <p:nvSpPr>
          <p:cNvPr id="4" name="Slide Number Placeholder 3"/>
          <p:cNvSpPr txBox="1">
            <a:spLocks noGrp="1"/>
          </p:cNvSpPr>
          <p:nvPr>
            <p:ph type="sldNum" sz="quarter" idx="8"/>
          </p:nvPr>
        </p:nvSpPr>
        <p:spPr>
          <a:xfrm>
            <a:off x="0" y="0"/>
            <a:ext cx="360" cy="360"/>
          </a:xfrm>
        </p:spPr>
        <p:txBody>
          <a:bodyPr wrap="square" lIns="90000" tIns="45000" rIns="90000" bIns="45000" anchor="t"/>
          <a:lstStyle/>
          <a:p>
            <a:pPr lvl="0" algn="l"/>
            <a:fld id="{981D91AE-7E27-47DB-932E-8B3CF0E19055}" type="slidenum">
              <a:t>26</a:t>
            </a:fld>
            <a:endParaRPr lang="en-US" b="1">
              <a:solidFill>
                <a:srgbClr val="000000"/>
              </a:solidFill>
              <a:latin typeface="Arial Narrow" pitchFamily="34"/>
              <a:ea typeface="+mn-ea" pitchFamily="2"/>
              <a:cs typeface="+mn-cs" pitchFamily="2"/>
            </a:endParaRPr>
          </a:p>
        </p:txBody>
      </p:sp>
    </p:spTree>
    <p:extLst>
      <p:ext uri="{BB962C8B-B14F-4D97-AF65-F5344CB8AC3E}">
        <p14:creationId xmlns:p14="http://schemas.microsoft.com/office/powerpoint/2010/main" val="31208599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60" cy="360"/>
          </a:xfrm>
        </p:spPr>
        <p:txBody>
          <a:bodyPr wrap="square" lIns="90000" tIns="45000" rIns="90000" bIns="45000" anchor="t"/>
          <a:lstStyle/>
          <a:p>
            <a:pPr lvl="0"/>
            <a:endParaRPr lang="en-US"/>
          </a:p>
        </p:txBody>
      </p:sp>
      <p:sp>
        <p:nvSpPr>
          <p:cNvPr id="4" name="Slide Number Placeholder 3"/>
          <p:cNvSpPr txBox="1">
            <a:spLocks noGrp="1"/>
          </p:cNvSpPr>
          <p:nvPr>
            <p:ph type="sldNum" sz="quarter" idx="8"/>
          </p:nvPr>
        </p:nvSpPr>
        <p:spPr>
          <a:xfrm>
            <a:off x="0" y="0"/>
            <a:ext cx="360" cy="360"/>
          </a:xfrm>
        </p:spPr>
        <p:txBody>
          <a:bodyPr wrap="square" lIns="90000" tIns="45000" rIns="90000" bIns="45000" anchor="t"/>
          <a:lstStyle/>
          <a:p>
            <a:pPr lvl="0" algn="l"/>
            <a:fld id="{EEAC64D9-61D3-407E-A91C-CC3E1EDD2C6F}" type="slidenum">
              <a:t>27</a:t>
            </a:fld>
            <a:endParaRPr lang="en-US" b="1">
              <a:solidFill>
                <a:srgbClr val="000000"/>
              </a:solidFill>
              <a:latin typeface="Arial Narrow" pitchFamily="34"/>
              <a:ea typeface="+mn-ea" pitchFamily="2"/>
              <a:cs typeface="+mn-cs" pitchFamily="2"/>
            </a:endParaRPr>
          </a:p>
        </p:txBody>
      </p:sp>
    </p:spTree>
    <p:extLst>
      <p:ext uri="{BB962C8B-B14F-4D97-AF65-F5344CB8AC3E}">
        <p14:creationId xmlns:p14="http://schemas.microsoft.com/office/powerpoint/2010/main" val="2526172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60" cy="360"/>
          </a:xfrm>
        </p:spPr>
        <p:txBody>
          <a:bodyPr wrap="square" lIns="90000" tIns="45000" rIns="90000" bIns="45000" anchor="t"/>
          <a:lstStyle/>
          <a:p>
            <a:pPr lvl="0"/>
            <a:endParaRPr lang="en-US"/>
          </a:p>
        </p:txBody>
      </p:sp>
      <p:sp>
        <p:nvSpPr>
          <p:cNvPr id="4" name="Slide Number Placeholder 3"/>
          <p:cNvSpPr txBox="1">
            <a:spLocks noGrp="1"/>
          </p:cNvSpPr>
          <p:nvPr>
            <p:ph type="sldNum" sz="quarter" idx="8"/>
          </p:nvPr>
        </p:nvSpPr>
        <p:spPr>
          <a:xfrm>
            <a:off x="0" y="0"/>
            <a:ext cx="360" cy="360"/>
          </a:xfrm>
        </p:spPr>
        <p:txBody>
          <a:bodyPr wrap="square" lIns="90000" tIns="45000" rIns="90000" bIns="45000" anchor="t"/>
          <a:lstStyle/>
          <a:p>
            <a:pPr lvl="0" algn="l"/>
            <a:fld id="{A3667BF9-E0C3-4395-9AFA-DD0488BA85E0}" type="slidenum">
              <a:t>3</a:t>
            </a:fld>
            <a:endParaRPr lang="en-US" b="1">
              <a:solidFill>
                <a:srgbClr val="000000"/>
              </a:solidFill>
              <a:latin typeface="Arial Narrow" pitchFamily="34"/>
              <a:ea typeface="+mn-ea" pitchFamily="2"/>
              <a:cs typeface="+mn-cs" pitchFamily="2"/>
            </a:endParaRPr>
          </a:p>
        </p:txBody>
      </p:sp>
    </p:spTree>
    <p:extLst>
      <p:ext uri="{BB962C8B-B14F-4D97-AF65-F5344CB8AC3E}">
        <p14:creationId xmlns:p14="http://schemas.microsoft.com/office/powerpoint/2010/main" val="255151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60" cy="360"/>
          </a:xfrm>
        </p:spPr>
        <p:txBody>
          <a:bodyPr wrap="square" lIns="90000" tIns="45000" rIns="90000" bIns="45000" anchor="t"/>
          <a:lstStyle/>
          <a:p>
            <a:pPr lvl="0"/>
            <a:endParaRPr lang="en-US"/>
          </a:p>
        </p:txBody>
      </p:sp>
      <p:sp>
        <p:nvSpPr>
          <p:cNvPr id="4" name="Slide Number Placeholder 3"/>
          <p:cNvSpPr txBox="1">
            <a:spLocks noGrp="1"/>
          </p:cNvSpPr>
          <p:nvPr>
            <p:ph type="sldNum" sz="quarter" idx="8"/>
          </p:nvPr>
        </p:nvSpPr>
        <p:spPr>
          <a:xfrm>
            <a:off x="0" y="0"/>
            <a:ext cx="360" cy="360"/>
          </a:xfrm>
        </p:spPr>
        <p:txBody>
          <a:bodyPr wrap="square" lIns="90000" tIns="45000" rIns="90000" bIns="45000" anchor="t"/>
          <a:lstStyle/>
          <a:p>
            <a:pPr lvl="0" algn="l"/>
            <a:fld id="{34815573-8FEF-4DC4-A0EE-391FB713E27F}" type="slidenum">
              <a:t>4</a:t>
            </a:fld>
            <a:endParaRPr lang="en-US" b="1">
              <a:solidFill>
                <a:srgbClr val="000000"/>
              </a:solidFill>
              <a:latin typeface="Arial Narrow" pitchFamily="34"/>
              <a:ea typeface="+mn-ea" pitchFamily="2"/>
              <a:cs typeface="+mn-cs" pitchFamily="2"/>
            </a:endParaRPr>
          </a:p>
        </p:txBody>
      </p:sp>
    </p:spTree>
    <p:extLst>
      <p:ext uri="{BB962C8B-B14F-4D97-AF65-F5344CB8AC3E}">
        <p14:creationId xmlns:p14="http://schemas.microsoft.com/office/powerpoint/2010/main" val="3407689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60" cy="360"/>
          </a:xfrm>
        </p:spPr>
        <p:txBody>
          <a:bodyPr wrap="square" lIns="90000" tIns="45000" rIns="90000" bIns="45000" anchor="t"/>
          <a:lstStyle/>
          <a:p>
            <a:pPr lvl="0"/>
            <a:endParaRPr lang="en-US"/>
          </a:p>
        </p:txBody>
      </p:sp>
      <p:sp>
        <p:nvSpPr>
          <p:cNvPr id="4" name="Slide Number Placeholder 3"/>
          <p:cNvSpPr txBox="1">
            <a:spLocks noGrp="1"/>
          </p:cNvSpPr>
          <p:nvPr>
            <p:ph type="sldNum" sz="quarter" idx="8"/>
          </p:nvPr>
        </p:nvSpPr>
        <p:spPr>
          <a:xfrm>
            <a:off x="0" y="0"/>
            <a:ext cx="360" cy="360"/>
          </a:xfrm>
        </p:spPr>
        <p:txBody>
          <a:bodyPr wrap="square" lIns="90000" tIns="45000" rIns="90000" bIns="45000" anchor="t"/>
          <a:lstStyle/>
          <a:p>
            <a:pPr lvl="0" algn="l"/>
            <a:fld id="{054D21DA-1725-4131-B6BA-96E470BCCACC}" type="slidenum">
              <a:t>5</a:t>
            </a:fld>
            <a:endParaRPr lang="en-US" b="1">
              <a:solidFill>
                <a:srgbClr val="000000"/>
              </a:solidFill>
              <a:latin typeface="Arial Narrow" pitchFamily="34"/>
              <a:ea typeface="+mn-ea" pitchFamily="2"/>
              <a:cs typeface="+mn-cs" pitchFamily="2"/>
            </a:endParaRPr>
          </a:p>
        </p:txBody>
      </p:sp>
    </p:spTree>
    <p:extLst>
      <p:ext uri="{BB962C8B-B14F-4D97-AF65-F5344CB8AC3E}">
        <p14:creationId xmlns:p14="http://schemas.microsoft.com/office/powerpoint/2010/main" val="731241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60" cy="360"/>
          </a:xfrm>
        </p:spPr>
        <p:txBody>
          <a:bodyPr wrap="square" lIns="90000" tIns="45000" rIns="90000" bIns="45000" anchor="t"/>
          <a:lstStyle/>
          <a:p>
            <a:pPr lvl="0"/>
            <a:endParaRPr lang="en-US"/>
          </a:p>
        </p:txBody>
      </p:sp>
      <p:sp>
        <p:nvSpPr>
          <p:cNvPr id="4" name="Slide Number Placeholder 3"/>
          <p:cNvSpPr txBox="1">
            <a:spLocks noGrp="1"/>
          </p:cNvSpPr>
          <p:nvPr>
            <p:ph type="sldNum" sz="quarter" idx="8"/>
          </p:nvPr>
        </p:nvSpPr>
        <p:spPr>
          <a:xfrm>
            <a:off x="0" y="0"/>
            <a:ext cx="360" cy="360"/>
          </a:xfrm>
        </p:spPr>
        <p:txBody>
          <a:bodyPr wrap="square" lIns="90000" tIns="45000" rIns="90000" bIns="45000" anchor="t"/>
          <a:lstStyle/>
          <a:p>
            <a:pPr lvl="0" algn="l"/>
            <a:fld id="{6217967F-B64A-478C-93E5-0A566DAA78CD}" type="slidenum">
              <a:t>6</a:t>
            </a:fld>
            <a:endParaRPr lang="en-US" b="1">
              <a:solidFill>
                <a:srgbClr val="000000"/>
              </a:solidFill>
              <a:latin typeface="Arial Narrow" pitchFamily="34"/>
              <a:ea typeface="+mn-ea" pitchFamily="2"/>
              <a:cs typeface="+mn-cs" pitchFamily="2"/>
            </a:endParaRPr>
          </a:p>
        </p:txBody>
      </p:sp>
    </p:spTree>
    <p:extLst>
      <p:ext uri="{BB962C8B-B14F-4D97-AF65-F5344CB8AC3E}">
        <p14:creationId xmlns:p14="http://schemas.microsoft.com/office/powerpoint/2010/main" val="3499728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60" cy="360"/>
          </a:xfrm>
        </p:spPr>
        <p:txBody>
          <a:bodyPr wrap="square" lIns="90000" tIns="45000" rIns="90000" bIns="45000" anchor="t"/>
          <a:lstStyle/>
          <a:p>
            <a:pPr lvl="0"/>
            <a:endParaRPr lang="en-US"/>
          </a:p>
        </p:txBody>
      </p:sp>
      <p:sp>
        <p:nvSpPr>
          <p:cNvPr id="4" name="Slide Number Placeholder 3"/>
          <p:cNvSpPr txBox="1">
            <a:spLocks noGrp="1"/>
          </p:cNvSpPr>
          <p:nvPr>
            <p:ph type="sldNum" sz="quarter" idx="8"/>
          </p:nvPr>
        </p:nvSpPr>
        <p:spPr>
          <a:xfrm>
            <a:off x="0" y="0"/>
            <a:ext cx="360" cy="360"/>
          </a:xfrm>
        </p:spPr>
        <p:txBody>
          <a:bodyPr wrap="square" lIns="90000" tIns="45000" rIns="90000" bIns="45000" anchor="t"/>
          <a:lstStyle/>
          <a:p>
            <a:pPr lvl="0" algn="l"/>
            <a:fld id="{1AC7185C-F938-4772-A7B9-FA5A09ED518B}" type="slidenum">
              <a:t>7</a:t>
            </a:fld>
            <a:endParaRPr lang="en-US" b="1">
              <a:solidFill>
                <a:srgbClr val="000000"/>
              </a:solidFill>
              <a:latin typeface="Arial Narrow" pitchFamily="34"/>
              <a:ea typeface="+mn-ea" pitchFamily="2"/>
              <a:cs typeface="+mn-cs" pitchFamily="2"/>
            </a:endParaRPr>
          </a:p>
        </p:txBody>
      </p:sp>
    </p:spTree>
    <p:extLst>
      <p:ext uri="{BB962C8B-B14F-4D97-AF65-F5344CB8AC3E}">
        <p14:creationId xmlns:p14="http://schemas.microsoft.com/office/powerpoint/2010/main" val="1175957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60" cy="360"/>
          </a:xfrm>
        </p:spPr>
        <p:txBody>
          <a:bodyPr wrap="square" lIns="90000" tIns="45000" rIns="90000" bIns="45000" anchor="t"/>
          <a:lstStyle/>
          <a:p>
            <a:pPr lvl="0"/>
            <a:endParaRPr lang="en-US"/>
          </a:p>
        </p:txBody>
      </p:sp>
      <p:sp>
        <p:nvSpPr>
          <p:cNvPr id="4" name="Slide Number Placeholder 3"/>
          <p:cNvSpPr txBox="1">
            <a:spLocks noGrp="1"/>
          </p:cNvSpPr>
          <p:nvPr>
            <p:ph type="sldNum" sz="quarter" idx="8"/>
          </p:nvPr>
        </p:nvSpPr>
        <p:spPr>
          <a:xfrm>
            <a:off x="0" y="0"/>
            <a:ext cx="360" cy="360"/>
          </a:xfrm>
        </p:spPr>
        <p:txBody>
          <a:bodyPr wrap="square" lIns="90000" tIns="45000" rIns="90000" bIns="45000" anchor="t"/>
          <a:lstStyle/>
          <a:p>
            <a:pPr lvl="0" algn="l"/>
            <a:fld id="{1AC7185C-F938-4772-A7B9-FA5A09ED518B}" type="slidenum">
              <a:t>8</a:t>
            </a:fld>
            <a:endParaRPr lang="en-US" b="1">
              <a:solidFill>
                <a:srgbClr val="000000"/>
              </a:solidFill>
              <a:latin typeface="Arial Narrow" pitchFamily="34"/>
              <a:ea typeface="+mn-ea" pitchFamily="2"/>
              <a:cs typeface="+mn-cs" pitchFamily="2"/>
            </a:endParaRPr>
          </a:p>
        </p:txBody>
      </p:sp>
    </p:spTree>
    <p:extLst>
      <p:ext uri="{BB962C8B-B14F-4D97-AF65-F5344CB8AC3E}">
        <p14:creationId xmlns:p14="http://schemas.microsoft.com/office/powerpoint/2010/main" val="781926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0" y="0"/>
            <a:ext cx="360" cy="360"/>
          </a:xfrm>
        </p:spPr>
        <p:txBody>
          <a:bodyPr wrap="square" lIns="90000" tIns="45000" rIns="90000" bIns="45000" anchor="t"/>
          <a:lstStyle/>
          <a:p>
            <a:pPr lvl="0"/>
            <a:endParaRPr lang="en-US"/>
          </a:p>
        </p:txBody>
      </p:sp>
      <p:sp>
        <p:nvSpPr>
          <p:cNvPr id="4" name="Slide Number Placeholder 3"/>
          <p:cNvSpPr txBox="1">
            <a:spLocks noGrp="1"/>
          </p:cNvSpPr>
          <p:nvPr>
            <p:ph type="sldNum" sz="quarter" idx="8"/>
          </p:nvPr>
        </p:nvSpPr>
        <p:spPr>
          <a:xfrm>
            <a:off x="0" y="0"/>
            <a:ext cx="360" cy="360"/>
          </a:xfrm>
        </p:spPr>
        <p:txBody>
          <a:bodyPr wrap="square" lIns="90000" tIns="45000" rIns="90000" bIns="45000" anchor="t"/>
          <a:lstStyle/>
          <a:p>
            <a:pPr lvl="0" algn="l"/>
            <a:fld id="{B3B3A4AA-A412-475B-9A55-2C1751DACA67}" type="slidenum">
              <a:t>9</a:t>
            </a:fld>
            <a:endParaRPr lang="en-US" b="1">
              <a:solidFill>
                <a:srgbClr val="000000"/>
              </a:solidFill>
              <a:latin typeface="Arial Narrow" pitchFamily="34"/>
              <a:ea typeface="+mn-ea" pitchFamily="2"/>
              <a:cs typeface="+mn-cs" pitchFamily="2"/>
            </a:endParaRPr>
          </a:p>
        </p:txBody>
      </p:sp>
    </p:spTree>
    <p:extLst>
      <p:ext uri="{BB962C8B-B14F-4D97-AF65-F5344CB8AC3E}">
        <p14:creationId xmlns:p14="http://schemas.microsoft.com/office/powerpoint/2010/main" val="2248505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635459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0205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1604963"/>
            <a:ext cx="2095500" cy="4525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604963"/>
            <a:ext cx="6134100" cy="4525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5980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p>
            <a:pPr lvl="0"/>
            <a:fld id="{C286831D-607D-4181-AE15-392A538C2ED1}" type="slidenum">
              <a:t>‹#›</a:t>
            </a:fld>
            <a:endParaRPr lang="en-US"/>
          </a:p>
        </p:txBody>
      </p:sp>
    </p:spTree>
    <p:extLst>
      <p:ext uri="{BB962C8B-B14F-4D97-AF65-F5344CB8AC3E}">
        <p14:creationId xmlns:p14="http://schemas.microsoft.com/office/powerpoint/2010/main" val="3832007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pPr lvl="0"/>
            <a:fld id="{E5F91D29-82F7-46B2-B13D-B1C2C6BFE54E}" type="slidenum">
              <a:t>‹#›</a:t>
            </a:fld>
            <a:endParaRPr lang="en-US"/>
          </a:p>
        </p:txBody>
      </p:sp>
    </p:spTree>
    <p:extLst>
      <p:ext uri="{BB962C8B-B14F-4D97-AF65-F5344CB8AC3E}">
        <p14:creationId xmlns:p14="http://schemas.microsoft.com/office/powerpoint/2010/main" val="3292496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p>
            <a:pPr lvl="0"/>
            <a:fld id="{516D07C1-74F9-4E88-BFDC-CCAE22B7CE34}" type="slidenum">
              <a:t>‹#›</a:t>
            </a:fld>
            <a:endParaRPr lang="en-US"/>
          </a:p>
        </p:txBody>
      </p:sp>
    </p:spTree>
    <p:extLst>
      <p:ext uri="{BB962C8B-B14F-4D97-AF65-F5344CB8AC3E}">
        <p14:creationId xmlns:p14="http://schemas.microsoft.com/office/powerpoint/2010/main" val="2297926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2954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2954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pPr lvl="0"/>
            <a:fld id="{91B41FED-EE4F-4230-8A35-24F9620474DD}" type="slidenum">
              <a:t>‹#›</a:t>
            </a:fld>
            <a:endParaRPr lang="en-US"/>
          </a:p>
        </p:txBody>
      </p:sp>
    </p:spTree>
    <p:extLst>
      <p:ext uri="{BB962C8B-B14F-4D97-AF65-F5344CB8AC3E}">
        <p14:creationId xmlns:p14="http://schemas.microsoft.com/office/powerpoint/2010/main" val="3665193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pPr lvl="0"/>
            <a:fld id="{F2AF9471-F254-4B23-B5BE-78957D8F8258}" type="slidenum">
              <a:t>‹#›</a:t>
            </a:fld>
            <a:endParaRPr lang="en-US"/>
          </a:p>
        </p:txBody>
      </p:sp>
    </p:spTree>
    <p:extLst>
      <p:ext uri="{BB962C8B-B14F-4D97-AF65-F5344CB8AC3E}">
        <p14:creationId xmlns:p14="http://schemas.microsoft.com/office/powerpoint/2010/main" val="3161257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lvl="0"/>
            <a:fld id="{F393F462-5DB9-4701-A490-94116AF795C7}" type="slidenum">
              <a:t>‹#›</a:t>
            </a:fld>
            <a:endParaRPr lang="en-US"/>
          </a:p>
        </p:txBody>
      </p:sp>
    </p:spTree>
    <p:extLst>
      <p:ext uri="{BB962C8B-B14F-4D97-AF65-F5344CB8AC3E}">
        <p14:creationId xmlns:p14="http://schemas.microsoft.com/office/powerpoint/2010/main" val="3467160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lvl="0"/>
            <a:fld id="{0AC8C027-20C7-48FB-98CE-4542BC357B4B}" type="slidenum">
              <a:t>‹#›</a:t>
            </a:fld>
            <a:endParaRPr lang="en-US"/>
          </a:p>
        </p:txBody>
      </p:sp>
    </p:spTree>
    <p:extLst>
      <p:ext uri="{BB962C8B-B14F-4D97-AF65-F5344CB8AC3E}">
        <p14:creationId xmlns:p14="http://schemas.microsoft.com/office/powerpoint/2010/main" val="2026590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pPr lvl="0"/>
            <a:fld id="{2219CB8D-C58C-40D8-BC5E-520BC58B6F43}" type="slidenum">
              <a:t>‹#›</a:t>
            </a:fld>
            <a:endParaRPr lang="en-US"/>
          </a:p>
        </p:txBody>
      </p:sp>
    </p:spTree>
    <p:extLst>
      <p:ext uri="{BB962C8B-B14F-4D97-AF65-F5344CB8AC3E}">
        <p14:creationId xmlns:p14="http://schemas.microsoft.com/office/powerpoint/2010/main" val="3768703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4601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pPr lvl="0"/>
            <a:fld id="{40FE02D9-3346-432F-978A-CC6D0331A499}" type="slidenum">
              <a:t>‹#›</a:t>
            </a:fld>
            <a:endParaRPr lang="en-US"/>
          </a:p>
        </p:txBody>
      </p:sp>
    </p:spTree>
    <p:extLst>
      <p:ext uri="{BB962C8B-B14F-4D97-AF65-F5344CB8AC3E}">
        <p14:creationId xmlns:p14="http://schemas.microsoft.com/office/powerpoint/2010/main" val="1781788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pPr lvl="0"/>
            <a:fld id="{FFB1E45F-5AFC-49C3-B089-B58A265DF766}" type="slidenum">
              <a:t>‹#›</a:t>
            </a:fld>
            <a:endParaRPr lang="en-US"/>
          </a:p>
        </p:txBody>
      </p:sp>
    </p:spTree>
    <p:extLst>
      <p:ext uri="{BB962C8B-B14F-4D97-AF65-F5344CB8AC3E}">
        <p14:creationId xmlns:p14="http://schemas.microsoft.com/office/powerpoint/2010/main" val="336628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pPr lvl="0"/>
            <a:fld id="{7E6090EC-1A9B-4845-AEB0-13E0FF5EE5C0}" type="slidenum">
              <a:t>‹#›</a:t>
            </a:fld>
            <a:endParaRPr lang="en-US"/>
          </a:p>
        </p:txBody>
      </p:sp>
    </p:spTree>
    <p:extLst>
      <p:ext uri="{BB962C8B-B14F-4D97-AF65-F5344CB8AC3E}">
        <p14:creationId xmlns:p14="http://schemas.microsoft.com/office/powerpoint/2010/main" val="304261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053163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49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6252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0228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50844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7637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60077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0928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21" Type="http://schemas.openxmlformats.org/officeDocument/2006/relationships/image" Target="../media/image9.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 Id="rId22" Type="http://schemas.openxmlformats.org/officeDocument/2006/relationships/image" Target="../media/image10.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68"/>
          <p:cNvPicPr>
            <a:picLocks noChangeAspect="1"/>
          </p:cNvPicPr>
          <p:nvPr/>
        </p:nvPicPr>
        <p:blipFill>
          <a:blip r:embed="rId13">
            <a:lum/>
            <a:alphaModFix/>
          </a:blip>
          <a:srcRect/>
          <a:stretch>
            <a:fillRect/>
          </a:stretch>
        </p:blipFill>
        <p:spPr>
          <a:xfrm>
            <a:off x="-1440" y="0"/>
            <a:ext cx="9148320" cy="6830640"/>
          </a:xfrm>
          <a:prstGeom prst="rect">
            <a:avLst/>
          </a:prstGeom>
          <a:noFill/>
          <a:ln>
            <a:noFill/>
          </a:ln>
        </p:spPr>
      </p:pic>
      <p:grpSp>
        <p:nvGrpSpPr>
          <p:cNvPr id="3" name="Group 22"/>
          <p:cNvGrpSpPr/>
          <p:nvPr/>
        </p:nvGrpSpPr>
        <p:grpSpPr>
          <a:xfrm>
            <a:off x="7074000" y="6356520"/>
            <a:ext cx="1663199" cy="399600"/>
            <a:chOff x="7074000" y="6356520"/>
            <a:chExt cx="1663199" cy="399600"/>
          </a:xfrm>
        </p:grpSpPr>
        <p:pic>
          <p:nvPicPr>
            <p:cNvPr id="4" name="Picture 20"/>
            <p:cNvPicPr>
              <a:picLocks noChangeAspect="1"/>
            </p:cNvPicPr>
            <p:nvPr/>
          </p:nvPicPr>
          <p:blipFill>
            <a:blip r:embed="rId14">
              <a:lum/>
              <a:alphaModFix/>
            </a:blip>
            <a:srcRect/>
            <a:stretch>
              <a:fillRect/>
            </a:stretch>
          </p:blipFill>
          <p:spPr>
            <a:xfrm>
              <a:off x="7473599" y="6368040"/>
              <a:ext cx="1263600" cy="374040"/>
            </a:xfrm>
            <a:prstGeom prst="rect">
              <a:avLst/>
            </a:prstGeom>
            <a:noFill/>
            <a:ln>
              <a:noFill/>
            </a:ln>
          </p:spPr>
        </p:pic>
        <p:pic>
          <p:nvPicPr>
            <p:cNvPr id="5" name="Picture 21"/>
            <p:cNvPicPr>
              <a:picLocks noChangeAspect="1"/>
            </p:cNvPicPr>
            <p:nvPr/>
          </p:nvPicPr>
          <p:blipFill>
            <a:blip r:embed="rId15">
              <a:lum/>
              <a:alphaModFix/>
            </a:blip>
            <a:srcRect/>
            <a:stretch>
              <a:fillRect/>
            </a:stretch>
          </p:blipFill>
          <p:spPr>
            <a:xfrm>
              <a:off x="7074000" y="6356520"/>
              <a:ext cx="399240" cy="399600"/>
            </a:xfrm>
            <a:prstGeom prst="rect">
              <a:avLst/>
            </a:prstGeom>
            <a:noFill/>
            <a:ln>
              <a:noFill/>
            </a:ln>
          </p:spPr>
        </p:pic>
      </p:grpSp>
      <p:pic>
        <p:nvPicPr>
          <p:cNvPr id="6" name="Picture 67"/>
          <p:cNvPicPr>
            <a:picLocks noChangeAspect="1"/>
          </p:cNvPicPr>
          <p:nvPr/>
        </p:nvPicPr>
        <p:blipFill>
          <a:blip r:embed="rId16">
            <a:lum/>
            <a:alphaModFix/>
          </a:blip>
          <a:srcRect/>
          <a:stretch>
            <a:fillRect/>
          </a:stretch>
        </p:blipFill>
        <p:spPr>
          <a:xfrm>
            <a:off x="425520" y="6434280"/>
            <a:ext cx="2133360" cy="328320"/>
          </a:xfrm>
          <a:prstGeom prst="rect">
            <a:avLst/>
          </a:prstGeom>
          <a:noFill/>
          <a:ln>
            <a:noFill/>
          </a:ln>
        </p:spPr>
      </p:pic>
      <p:pic>
        <p:nvPicPr>
          <p:cNvPr id="7" name="Picture 76"/>
          <p:cNvPicPr>
            <a:picLocks noChangeAspect="1"/>
          </p:cNvPicPr>
          <p:nvPr/>
        </p:nvPicPr>
        <p:blipFill>
          <a:blip r:embed="rId17">
            <a:lum/>
            <a:alphaModFix/>
          </a:blip>
          <a:srcRect/>
          <a:stretch>
            <a:fillRect/>
          </a:stretch>
        </p:blipFill>
        <p:spPr>
          <a:xfrm>
            <a:off x="-1440" y="119160"/>
            <a:ext cx="9148320" cy="6891120"/>
          </a:xfrm>
          <a:prstGeom prst="rect">
            <a:avLst/>
          </a:prstGeom>
          <a:noFill/>
          <a:ln>
            <a:noFill/>
          </a:ln>
        </p:spPr>
      </p:pic>
      <p:pic>
        <p:nvPicPr>
          <p:cNvPr id="8" name="Picture 65"/>
          <p:cNvPicPr>
            <a:picLocks noChangeAspect="1"/>
          </p:cNvPicPr>
          <p:nvPr/>
        </p:nvPicPr>
        <p:blipFill>
          <a:blip r:embed="rId18">
            <a:lum/>
            <a:alphaModFix/>
          </a:blip>
          <a:srcRect/>
          <a:stretch>
            <a:fillRect/>
          </a:stretch>
        </p:blipFill>
        <p:spPr>
          <a:xfrm>
            <a:off x="-13563720" y="3352680"/>
            <a:ext cx="1993680" cy="212400"/>
          </a:xfrm>
          <a:prstGeom prst="rect">
            <a:avLst/>
          </a:prstGeom>
          <a:noFill/>
          <a:ln>
            <a:noFill/>
          </a:ln>
        </p:spPr>
      </p:pic>
      <p:grpSp>
        <p:nvGrpSpPr>
          <p:cNvPr id="9" name="Group 70"/>
          <p:cNvGrpSpPr/>
          <p:nvPr/>
        </p:nvGrpSpPr>
        <p:grpSpPr>
          <a:xfrm>
            <a:off x="220680" y="587520"/>
            <a:ext cx="2850839" cy="684000"/>
            <a:chOff x="220680" y="587520"/>
            <a:chExt cx="2850839" cy="684000"/>
          </a:xfrm>
        </p:grpSpPr>
        <p:pic>
          <p:nvPicPr>
            <p:cNvPr id="10" name="Picture 71"/>
            <p:cNvPicPr>
              <a:picLocks noChangeAspect="1"/>
            </p:cNvPicPr>
            <p:nvPr/>
          </p:nvPicPr>
          <p:blipFill>
            <a:blip r:embed="rId19">
              <a:lum/>
              <a:alphaModFix/>
            </a:blip>
            <a:srcRect/>
            <a:stretch>
              <a:fillRect/>
            </a:stretch>
          </p:blipFill>
          <p:spPr>
            <a:xfrm>
              <a:off x="905399" y="607320"/>
              <a:ext cx="2166120" cy="639720"/>
            </a:xfrm>
            <a:prstGeom prst="rect">
              <a:avLst/>
            </a:prstGeom>
            <a:noFill/>
            <a:ln>
              <a:noFill/>
            </a:ln>
          </p:spPr>
        </p:pic>
        <p:pic>
          <p:nvPicPr>
            <p:cNvPr id="11" name="Picture 72"/>
            <p:cNvPicPr>
              <a:picLocks noChangeAspect="1"/>
            </p:cNvPicPr>
            <p:nvPr/>
          </p:nvPicPr>
          <p:blipFill>
            <a:blip r:embed="rId20">
              <a:lum/>
              <a:alphaModFix/>
            </a:blip>
            <a:srcRect/>
            <a:stretch>
              <a:fillRect/>
            </a:stretch>
          </p:blipFill>
          <p:spPr>
            <a:xfrm>
              <a:off x="220680" y="587520"/>
              <a:ext cx="684359" cy="684000"/>
            </a:xfrm>
            <a:prstGeom prst="rect">
              <a:avLst/>
            </a:prstGeom>
            <a:noFill/>
            <a:ln>
              <a:noFill/>
            </a:ln>
          </p:spPr>
        </p:pic>
      </p:grpSp>
      <p:pic>
        <p:nvPicPr>
          <p:cNvPr id="12" name="Picture 73"/>
          <p:cNvPicPr>
            <a:picLocks noChangeAspect="1"/>
          </p:cNvPicPr>
          <p:nvPr/>
        </p:nvPicPr>
        <p:blipFill>
          <a:blip r:embed="rId21">
            <a:lum/>
            <a:alphaModFix/>
          </a:blip>
          <a:srcRect/>
          <a:stretch>
            <a:fillRect/>
          </a:stretch>
        </p:blipFill>
        <p:spPr>
          <a:xfrm>
            <a:off x="906479" y="1227240"/>
            <a:ext cx="2169719" cy="156960"/>
          </a:xfrm>
          <a:prstGeom prst="rect">
            <a:avLst/>
          </a:prstGeom>
          <a:noFill/>
          <a:ln>
            <a:noFill/>
          </a:ln>
        </p:spPr>
      </p:pic>
      <p:pic>
        <p:nvPicPr>
          <p:cNvPr id="13" name="Picture 75"/>
          <p:cNvPicPr>
            <a:picLocks noChangeAspect="1"/>
          </p:cNvPicPr>
          <p:nvPr/>
        </p:nvPicPr>
        <p:blipFill>
          <a:blip r:embed="rId22">
            <a:lum/>
            <a:alphaModFix/>
          </a:blip>
          <a:srcRect/>
          <a:stretch>
            <a:fillRect/>
          </a:stretch>
        </p:blipFill>
        <p:spPr>
          <a:xfrm>
            <a:off x="236520" y="6438960"/>
            <a:ext cx="2042639" cy="272520"/>
          </a:xfrm>
          <a:prstGeom prst="rect">
            <a:avLst/>
          </a:prstGeom>
          <a:noFill/>
          <a:ln>
            <a:noFill/>
          </a:ln>
        </p:spPr>
      </p:pic>
      <p:sp>
        <p:nvSpPr>
          <p:cNvPr id="14" name="Rectangle 46"/>
          <p:cNvSpPr txBox="1">
            <a:spLocks noGrp="1"/>
          </p:cNvSpPr>
          <p:nvPr>
            <p:ph type="title"/>
          </p:nvPr>
        </p:nvSpPr>
        <p:spPr>
          <a:xfrm>
            <a:off x="304920" y="1752479"/>
            <a:ext cx="5486040" cy="1614240"/>
          </a:xfrm>
          <a:prstGeom prst="rect">
            <a:avLst/>
          </a:prstGeom>
          <a:noFill/>
          <a:ln>
            <a:noFill/>
          </a:ln>
        </p:spPr>
        <p:txBody>
          <a:bodyPr vert="horz"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US"/>
              <a:t>Click to edit the title text formatClick to edit Master title style</a:t>
            </a:r>
          </a:p>
        </p:txBody>
      </p:sp>
      <p:sp>
        <p:nvSpPr>
          <p:cNvPr id="15" name="Text Placeholder 14"/>
          <p:cNvSpPr txBox="1">
            <a:spLocks noGrp="1"/>
          </p:cNvSpPr>
          <p:nvPr>
            <p:ph type="body" idx="1"/>
          </p:nvPr>
        </p:nvSpPr>
        <p:spPr>
          <a:xfrm>
            <a:off x="457200" y="1604520"/>
            <a:ext cx="8229240" cy="4525920"/>
          </a:xfrm>
          <a:prstGeom prst="rect">
            <a:avLst/>
          </a:prstGeom>
          <a:noFill/>
          <a:ln>
            <a:noFill/>
          </a:ln>
        </p:spPr>
        <p:txBody>
          <a:bodyPr vert="horz" lIns="0" tIns="0" rIns="0" bIns="0"/>
          <a:lstStyle>
            <a:defPPr marL="432000" lvl="0" indent="-324000" algn="l" rtl="0" hangingPunct="0">
              <a:spcBef>
                <a:spcPts val="0"/>
              </a:spcBef>
              <a:spcAft>
                <a:spcPts val="1417"/>
              </a:spcAft>
              <a:buSzPct val="45000"/>
              <a:buFont typeface="StarSymbol"/>
              <a:buNone/>
              <a:defRPr lang="en-US" sz="2400" b="1" i="0" u="none" strike="noStrike" kern="1200" spc="0">
                <a:ln>
                  <a:noFill/>
                </a:ln>
                <a:solidFill>
                  <a:srgbClr val="000000"/>
                </a:solidFill>
                <a:latin typeface="Arial Narrow"/>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2400" b="1" i="0" u="none" strike="noStrike" kern="1200" spc="0">
                <a:ln>
                  <a:noFill/>
                </a:ln>
                <a:solidFill>
                  <a:srgbClr val="000000"/>
                </a:solidFill>
                <a:latin typeface="Arial Narrow"/>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1800" b="0" i="0" u="none" strike="noStrike" kern="1200" spc="0">
                <a:ln>
                  <a:noFill/>
                </a:ln>
                <a:solidFill>
                  <a:srgbClr val="000000"/>
                </a:solidFill>
                <a:latin typeface="Arial Narrow"/>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1600" b="0" i="0" u="none" strike="noStrike" kern="1200" spc="0">
                <a:ln>
                  <a:noFill/>
                </a:ln>
                <a:solidFill>
                  <a:srgbClr val="5F5F5F"/>
                </a:solidFill>
                <a:latin typeface="Arial Narrow"/>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1600" b="0" i="0" u="none" strike="noStrike" kern="1200" spc="0">
                <a:ln>
                  <a:noFill/>
                </a:ln>
                <a:solidFill>
                  <a:srgbClr val="000000"/>
                </a:solidFill>
                <a:latin typeface="Arial Narrow"/>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lvl="0" algn="l" rtl="0" hangingPunct="0">
        <a:spcBef>
          <a:spcPts val="0"/>
        </a:spcBef>
        <a:spcAft>
          <a:spcPts val="0"/>
        </a:spcAft>
        <a:buNone/>
        <a:tabLst/>
        <a:defRPr lang="en-US" sz="3500" b="1" i="0" u="none" strike="noStrike" kern="1200" spc="0">
          <a:ln>
            <a:noFill/>
          </a:ln>
          <a:solidFill>
            <a:srgbClr val="4578B9"/>
          </a:solidFill>
          <a:latin typeface="Arial Narrow" pitchFamily="34"/>
          <a:ea typeface="Microsoft YaHei" pitchFamily="2"/>
          <a:cs typeface="Mangal" pitchFamily="2"/>
        </a:defRPr>
      </a:lvl1pPr>
    </p:titleStyle>
    <p:bodyStyle>
      <a:lvl1pPr algn="l" rtl="0" hangingPunct="0">
        <a:spcBef>
          <a:spcPts val="0"/>
        </a:spcBef>
        <a:spcAft>
          <a:spcPts val="1417"/>
        </a:spcAft>
        <a:tabLst/>
        <a:defRPr lang="en-US" sz="2400" b="1" i="0" u="none" strike="noStrike" kern="1200" spc="0">
          <a:ln>
            <a:noFill/>
          </a:ln>
          <a:solidFill>
            <a:srgbClr val="000000"/>
          </a:solidFill>
          <a:latin typeface="Arial Narrow" pitchFamily="18"/>
          <a:ea typeface="Microsoft YaHei" pitchFamily="2"/>
          <a:cs typeface="Mangal" pitchFamily="2"/>
        </a:defRPr>
      </a:lvl1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68"/>
          <p:cNvPicPr>
            <a:picLocks noChangeAspect="1"/>
          </p:cNvPicPr>
          <p:nvPr/>
        </p:nvPicPr>
        <p:blipFill>
          <a:blip r:embed="rId13">
            <a:lum/>
            <a:alphaModFix/>
          </a:blip>
          <a:srcRect/>
          <a:stretch>
            <a:fillRect/>
          </a:stretch>
        </p:blipFill>
        <p:spPr>
          <a:xfrm>
            <a:off x="-1440" y="0"/>
            <a:ext cx="9148320" cy="6830640"/>
          </a:xfrm>
          <a:prstGeom prst="rect">
            <a:avLst/>
          </a:prstGeom>
          <a:noFill/>
          <a:ln>
            <a:noFill/>
          </a:ln>
        </p:spPr>
      </p:pic>
      <p:grpSp>
        <p:nvGrpSpPr>
          <p:cNvPr id="3" name="Group 22"/>
          <p:cNvGrpSpPr/>
          <p:nvPr/>
        </p:nvGrpSpPr>
        <p:grpSpPr>
          <a:xfrm>
            <a:off x="7074000" y="6356520"/>
            <a:ext cx="1663199" cy="399600"/>
            <a:chOff x="7074000" y="6356520"/>
            <a:chExt cx="1663199" cy="399600"/>
          </a:xfrm>
        </p:grpSpPr>
        <p:pic>
          <p:nvPicPr>
            <p:cNvPr id="4" name="Picture 20"/>
            <p:cNvPicPr>
              <a:picLocks noChangeAspect="1"/>
            </p:cNvPicPr>
            <p:nvPr/>
          </p:nvPicPr>
          <p:blipFill>
            <a:blip r:embed="rId14">
              <a:lum/>
              <a:alphaModFix/>
            </a:blip>
            <a:srcRect/>
            <a:stretch>
              <a:fillRect/>
            </a:stretch>
          </p:blipFill>
          <p:spPr>
            <a:xfrm>
              <a:off x="7473599" y="6368040"/>
              <a:ext cx="1263600" cy="374040"/>
            </a:xfrm>
            <a:prstGeom prst="rect">
              <a:avLst/>
            </a:prstGeom>
            <a:noFill/>
            <a:ln>
              <a:noFill/>
            </a:ln>
          </p:spPr>
        </p:pic>
        <p:pic>
          <p:nvPicPr>
            <p:cNvPr id="5" name="Picture 21"/>
            <p:cNvPicPr>
              <a:picLocks noChangeAspect="1"/>
            </p:cNvPicPr>
            <p:nvPr/>
          </p:nvPicPr>
          <p:blipFill>
            <a:blip r:embed="rId15">
              <a:lum/>
              <a:alphaModFix/>
            </a:blip>
            <a:srcRect/>
            <a:stretch>
              <a:fillRect/>
            </a:stretch>
          </p:blipFill>
          <p:spPr>
            <a:xfrm>
              <a:off x="7074000" y="6356520"/>
              <a:ext cx="399240" cy="399600"/>
            </a:xfrm>
            <a:prstGeom prst="rect">
              <a:avLst/>
            </a:prstGeom>
            <a:noFill/>
            <a:ln>
              <a:noFill/>
            </a:ln>
          </p:spPr>
        </p:pic>
      </p:grpSp>
      <p:pic>
        <p:nvPicPr>
          <p:cNvPr id="6" name="Picture 67"/>
          <p:cNvPicPr>
            <a:picLocks noChangeAspect="1"/>
          </p:cNvPicPr>
          <p:nvPr/>
        </p:nvPicPr>
        <p:blipFill>
          <a:blip r:embed="rId16">
            <a:lum/>
            <a:alphaModFix/>
          </a:blip>
          <a:srcRect/>
          <a:stretch>
            <a:fillRect/>
          </a:stretch>
        </p:blipFill>
        <p:spPr>
          <a:xfrm>
            <a:off x="425520" y="6434280"/>
            <a:ext cx="2133360" cy="328320"/>
          </a:xfrm>
          <a:prstGeom prst="rect">
            <a:avLst/>
          </a:prstGeom>
          <a:noFill/>
          <a:ln>
            <a:noFill/>
          </a:ln>
        </p:spPr>
      </p:pic>
      <p:sp>
        <p:nvSpPr>
          <p:cNvPr id="7" name="Title 1"/>
          <p:cNvSpPr txBox="1">
            <a:spLocks noGrp="1"/>
          </p:cNvSpPr>
          <p:nvPr>
            <p:ph type="title"/>
          </p:nvPr>
        </p:nvSpPr>
        <p:spPr>
          <a:xfrm>
            <a:off x="457200" y="380880"/>
            <a:ext cx="8229240" cy="641160"/>
          </a:xfrm>
          <a:prstGeom prst="rect">
            <a:avLst/>
          </a:prstGeom>
          <a:noFill/>
          <a:ln>
            <a:noFill/>
          </a:ln>
        </p:spPr>
        <p:txBody>
          <a:bodyPr vert="horz"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US"/>
              <a:t>Click to edit the title text formatClick to edit Master title style</a:t>
            </a:r>
          </a:p>
        </p:txBody>
      </p:sp>
      <p:sp>
        <p:nvSpPr>
          <p:cNvPr id="8" name="Content Placeholder 2"/>
          <p:cNvSpPr txBox="1">
            <a:spLocks noGrp="1"/>
          </p:cNvSpPr>
          <p:nvPr>
            <p:ph type="body" idx="1"/>
          </p:nvPr>
        </p:nvSpPr>
        <p:spPr>
          <a:xfrm>
            <a:off x="762120" y="1295280"/>
            <a:ext cx="7924320" cy="4419360"/>
          </a:xfrm>
          <a:prstGeom prst="rect">
            <a:avLst/>
          </a:prstGeom>
          <a:noFill/>
          <a:ln>
            <a:noFill/>
          </a:ln>
        </p:spPr>
        <p:txBody>
          <a:bodyPr vert="horz" wrap="square" lIns="90000" tIns="45000" rIns="90000" bIns="45000" anchor="t"/>
          <a:lstStyle>
            <a:defPPr marL="432000" lvl="0" indent="-324000" algn="l" rtl="0" hangingPunct="0">
              <a:spcBef>
                <a:spcPts val="0"/>
              </a:spcBef>
              <a:spcAft>
                <a:spcPts val="1417"/>
              </a:spcAft>
              <a:buSzPct val="45000"/>
              <a:buFont typeface="StarSymbol"/>
              <a:buNone/>
              <a:defRPr lang="en-US" sz="2400" b="1" i="0" u="none" strike="noStrike" kern="1200" spc="0">
                <a:ln>
                  <a:noFill/>
                </a:ln>
                <a:solidFill>
                  <a:srgbClr val="000000"/>
                </a:solidFill>
                <a:latin typeface="Arial Narrow"/>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2400" b="1" i="0" u="none" strike="noStrike" kern="1200" spc="0">
                <a:ln>
                  <a:noFill/>
                </a:ln>
                <a:solidFill>
                  <a:srgbClr val="000000"/>
                </a:solidFill>
                <a:latin typeface="Arial Narrow"/>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1800" b="0" i="0" u="none" strike="noStrike" kern="1200" spc="0">
                <a:ln>
                  <a:noFill/>
                </a:ln>
                <a:solidFill>
                  <a:srgbClr val="000000"/>
                </a:solidFill>
                <a:latin typeface="Arial Narrow"/>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1600" b="0" i="0" u="none" strike="noStrike" kern="1200" spc="0">
                <a:ln>
                  <a:noFill/>
                </a:ln>
                <a:solidFill>
                  <a:srgbClr val="5F5F5F"/>
                </a:solidFill>
                <a:latin typeface="Arial Narrow"/>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1600" b="0" i="0" u="none" strike="noStrike" kern="1200" spc="0">
                <a:ln>
                  <a:noFill/>
                </a:ln>
                <a:solidFill>
                  <a:srgbClr val="000000"/>
                </a:solidFill>
                <a:latin typeface="Arial Narrow"/>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9pPr>
          </a:lstStyle>
          <a:p>
            <a:pPr lvl="0"/>
            <a:r>
              <a:rPr lang="en-US"/>
              <a:t>Click to edit the outline text format</a:t>
            </a:r>
          </a:p>
          <a:p>
            <a:pPr lvl="1"/>
            <a:r>
              <a:rPr lang="en-US"/>
              <a:t>Second Outline Level</a:t>
            </a:r>
          </a:p>
          <a:p>
            <a:pPr lvl="2"/>
            <a:r>
              <a:rPr lang="en-US"/>
              <a:t>Third Outline Level</a:t>
            </a:r>
          </a:p>
          <a:p>
            <a:pPr lvl="3"/>
            <a:r>
              <a:rPr lang="en-US"/>
              <a:t>Fourth Outline Level</a:t>
            </a:r>
          </a:p>
          <a:p>
            <a:pPr lvl="4"/>
            <a:r>
              <a:rPr lang="en-US"/>
              <a:t>Fifth Outline Level</a:t>
            </a:r>
          </a:p>
          <a:p>
            <a:pPr lvl="5"/>
            <a:r>
              <a:rPr lang="en-US"/>
              <a:t>Sixth Outline Level</a:t>
            </a:r>
          </a:p>
          <a:p>
            <a:pPr lvl="6"/>
            <a:r>
              <a:rPr lang="en-US"/>
              <a:t>Seventh Outline Level</a:t>
            </a:r>
          </a:p>
          <a:p>
            <a:pPr lvl="7"/>
            <a:r>
              <a:rPr lang="en-US"/>
              <a:t>Eighth Outline Level</a:t>
            </a:r>
          </a:p>
          <a:p>
            <a:pPr lvl="0"/>
            <a:r>
              <a:rPr lang="en-US"/>
              <a:t>Ninth Outline LevelClick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6"/>
          <p:cNvSpPr txBox="1">
            <a:spLocks noGrp="1"/>
          </p:cNvSpPr>
          <p:nvPr>
            <p:ph type="sldNum" sz="quarter" idx="4"/>
          </p:nvPr>
        </p:nvSpPr>
        <p:spPr>
          <a:xfrm>
            <a:off x="3505319" y="6426360"/>
            <a:ext cx="2133360" cy="304560"/>
          </a:xfrm>
          <a:prstGeom prst="rect">
            <a:avLst/>
          </a:prstGeom>
          <a:noFill/>
          <a:ln>
            <a:noFill/>
          </a:ln>
        </p:spPr>
        <p:txBody>
          <a:bodyPr wrap="square" lIns="90000" tIns="45000" rIns="90000" bIns="45000" anchor="t" anchorCtr="0"/>
          <a:lstStyle>
            <a:lvl1pPr marL="0" marR="0" lvl="0" indent="0" algn="l" rtl="0" hangingPunct="1">
              <a:spcBef>
                <a:spcPts val="0"/>
              </a:spcBef>
              <a:spcAft>
                <a:spcPts val="0"/>
              </a:spcAft>
              <a:buNone/>
              <a:tabLst/>
              <a:defRPr lang="en-US" sz="1800" b="1" i="0" u="none" strike="noStrike" kern="1200" spc="0">
                <a:solidFill>
                  <a:srgbClr val="000000"/>
                </a:solidFill>
                <a:latin typeface="Arial Narrow" pitchFamily="18"/>
                <a:ea typeface="Lucida Sans Unicode" pitchFamily="2"/>
                <a:cs typeface="Tahoma" pitchFamily="2"/>
              </a:defRPr>
            </a:lvl1pPr>
          </a:lstStyle>
          <a:p>
            <a:pPr lvl="0"/>
            <a:fld id="{13869513-A963-4870-BC72-5A4DE49D9029}" type="slidenum">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lvl="0" algn="l" rtl="0" hangingPunct="0">
        <a:spcBef>
          <a:spcPts val="0"/>
        </a:spcBef>
        <a:spcAft>
          <a:spcPts val="0"/>
        </a:spcAft>
        <a:buNone/>
        <a:tabLst/>
        <a:defRPr lang="en-US" sz="3600" b="1" i="0" u="none" strike="noStrike" kern="1200" spc="0">
          <a:ln>
            <a:noFill/>
          </a:ln>
          <a:solidFill>
            <a:srgbClr val="4578B9"/>
          </a:solidFill>
          <a:latin typeface="Arial Narrow" pitchFamily="34"/>
          <a:ea typeface="Microsoft YaHei" pitchFamily="2"/>
          <a:cs typeface="Mangal" pitchFamily="2"/>
        </a:defRPr>
      </a:lvl1pPr>
    </p:titleStyle>
    <p:bodyStyle>
      <a:lvl1pPr lvl="0">
        <a:buSzPct val="45000"/>
        <a:buFont typeface="StarSymbol"/>
        <a:buChar char="●"/>
        <a:tabLst/>
        <a:defRPr lang="en-US" sz="2400" b="1" i="0" u="none" strike="noStrike" spc="0">
          <a:solidFill>
            <a:srgbClr val="000000"/>
          </a:solidFill>
          <a:latin typeface="Arial Narrow" pitchFamily="18"/>
        </a:defRPr>
      </a:lvl1pPr>
      <a:lvl2pPr lvl="1">
        <a:buSzPct val="75000"/>
        <a:buFont typeface="StarSymbol"/>
        <a:buChar char="–"/>
        <a:tabLst/>
        <a:defRPr lang="en-US" sz="2400" b="1" i="0" u="none" strike="noStrike" spc="0">
          <a:solidFill>
            <a:srgbClr val="000000"/>
          </a:solidFill>
          <a:latin typeface="Arial Narrow" pitchFamily="18"/>
        </a:defRPr>
      </a:lvl2pPr>
      <a:lvl3pPr lvl="2">
        <a:buSzPct val="45000"/>
        <a:buFont typeface="StarSymbol"/>
        <a:buChar char="●"/>
        <a:tabLst/>
        <a:defRPr lang="en-US" sz="2400" b="1" i="0" u="none" strike="noStrike" spc="0">
          <a:solidFill>
            <a:srgbClr val="000000"/>
          </a:solidFill>
          <a:latin typeface="Arial Narrow" pitchFamily="18"/>
        </a:defRPr>
      </a:lvl3pPr>
      <a:lvl4pPr lvl="3">
        <a:buSzPct val="75000"/>
        <a:buFont typeface="StarSymbol"/>
        <a:buChar char="–"/>
        <a:tabLst/>
        <a:defRPr lang="en-US" sz="2400" b="1" i="0" u="none" strike="noStrike" spc="0">
          <a:solidFill>
            <a:srgbClr val="000000"/>
          </a:solidFill>
          <a:latin typeface="Arial Narrow" pitchFamily="18"/>
        </a:defRPr>
      </a:lvl4pPr>
      <a:lvl5pPr lvl="4">
        <a:buSzPct val="45000"/>
        <a:buFont typeface="StarSymbol"/>
        <a:buChar char="●"/>
        <a:tabLst/>
        <a:defRPr lang="en-US" sz="2400" b="1" i="0" u="none" strike="noStrike" spc="0">
          <a:solidFill>
            <a:srgbClr val="000000"/>
          </a:solidFill>
          <a:latin typeface="Arial Narrow" pitchFamily="18"/>
        </a:defRPr>
      </a:lvl5pPr>
      <a:lvl6pPr lvl="5">
        <a:buSzPct val="45000"/>
        <a:buFont typeface="StarSymbol"/>
        <a:buChar char="●"/>
        <a:tabLst/>
        <a:defRPr lang="en-US" sz="2400" b="1" i="0" u="none" strike="noStrike" spc="0">
          <a:solidFill>
            <a:srgbClr val="000000"/>
          </a:solidFill>
          <a:latin typeface="Arial Narrow" pitchFamily="18"/>
        </a:defRPr>
      </a:lvl6pPr>
      <a:lvl7pPr lvl="6">
        <a:buSzPct val="45000"/>
        <a:buFont typeface="StarSymbol"/>
        <a:buChar char="●"/>
        <a:tabLst/>
        <a:defRPr lang="en-US" sz="2400" b="1" i="0" u="none" strike="noStrike" spc="0">
          <a:solidFill>
            <a:srgbClr val="000000"/>
          </a:solidFill>
          <a:latin typeface="Arial Narrow" pitchFamily="18"/>
        </a:defRPr>
      </a:lvl7pPr>
      <a:lvl8pPr lvl="7">
        <a:buSzPct val="45000"/>
        <a:buFont typeface="StarSymbol"/>
        <a:buChar char="●"/>
        <a:tabLst/>
        <a:defRPr lang="en-US" sz="2400" b="1" i="0" u="none" strike="noStrike" spc="0">
          <a:solidFill>
            <a:srgbClr val="000000"/>
          </a:solidFill>
          <a:latin typeface="Arial Narrow" pitchFamily="18"/>
        </a:defRPr>
      </a:lvl8pPr>
      <a:lvl9pPr marL="0" marR="0" lvl="0" indent="0" algn="l" rtl="0" hangingPunct="0">
        <a:spcBef>
          <a:spcPts val="479"/>
        </a:spcBef>
        <a:spcAft>
          <a:spcPts val="0"/>
        </a:spcAft>
        <a:buSzPct val="45000"/>
        <a:buFont typeface="StarSymbol"/>
        <a:buChar char="•"/>
        <a:tabLst/>
        <a:defRPr lang="en-US" sz="2400" b="1" i="0" u="none" strike="noStrike" spc="0">
          <a:solidFill>
            <a:srgbClr val="000000"/>
          </a:solidFill>
          <a:latin typeface="Arial Narrow" pitchFamily="18"/>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http://www.pensacolastate.edu/helpdesk/helpdesk-staff/new-college-phone-system/"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a:xfrm>
            <a:off x="670524" y="3352800"/>
            <a:ext cx="5409720" cy="119988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1">
              <a:buNone/>
            </a:pPr>
            <a:r>
              <a:rPr lang="en-US" sz="3600" i="1"/>
              <a:t>Phone System User</a:t>
            </a:r>
            <a:br>
              <a:rPr lang="en-US" sz="3600" i="1"/>
            </a:br>
            <a:r>
              <a:rPr lang="en-US" sz="3600" i="1"/>
              <a:t>Training Session</a:t>
            </a:r>
          </a:p>
        </p:txBody>
      </p:sp>
      <p:pic>
        <p:nvPicPr>
          <p:cNvPr id="1026" name="Picture 2" descr="http://www.pensacolastate.edu/brand/imgs/HorzLogo_jpg/PSC_HorzLogo_CMY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24" y="1752600"/>
            <a:ext cx="5706672" cy="13807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Slide Number Placeholder 3"/>
          <p:cNvSpPr txBox="1">
            <a:spLocks noGrp="1"/>
          </p:cNvSpPr>
          <p:nvPr>
            <p:ph type="sldNum" sz="quarter" idx="8"/>
          </p:nvPr>
        </p:nvSpPr>
        <p:spPr>
          <a:xfrm>
            <a:off x="3505319" y="6426360"/>
            <a:ext cx="2133360" cy="304560"/>
          </a:xfrm>
          <a:prstGeom prst="rect">
            <a:avLst/>
          </a:prstGeom>
          <a:noFill/>
          <a:ln>
            <a:noFill/>
          </a:ln>
        </p:spPr>
        <p:txBody>
          <a:bodyPr wrap="square" lIns="90000" tIns="45000" rIns="90000" bIns="45000" anchor="t" anchorCtr="0"/>
          <a:lstStyle/>
          <a:p>
            <a:pPr lvl="0" algn="ctr"/>
            <a:fld id="{0143D6A6-39A0-445E-939E-222585B41F1F}" type="slidenum">
              <a:t>10</a:t>
            </a:fld>
            <a:endParaRPr lang="en-US" b="1">
              <a:solidFill>
                <a:srgbClr val="000000"/>
              </a:solidFill>
              <a:latin typeface="Arial Narrow" pitchFamily="18"/>
              <a:cs typeface="Tahoma" pitchFamily="2"/>
            </a:endParaRPr>
          </a:p>
        </p:txBody>
      </p:sp>
      <p:sp>
        <p:nvSpPr>
          <p:cNvPr id="3" name="Rectangle 2"/>
          <p:cNvSpPr txBox="1">
            <a:spLocks noGrp="1"/>
          </p:cNvSpPr>
          <p:nvPr>
            <p:ph type="title" idx="4294967295"/>
          </p:nvPr>
        </p:nvSpPr>
        <p:spPr>
          <a:xfrm>
            <a:off x="457200" y="351000"/>
            <a:ext cx="8229240" cy="70128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1">
              <a:buNone/>
            </a:pPr>
            <a:r>
              <a:rPr lang="en-US" sz="4000"/>
              <a:t>Basic Functions – Directory</a:t>
            </a:r>
          </a:p>
        </p:txBody>
      </p:sp>
      <p:sp>
        <p:nvSpPr>
          <p:cNvPr id="4" name="Rectangle 3"/>
          <p:cNvSpPr txBox="1">
            <a:spLocks noGrp="1"/>
          </p:cNvSpPr>
          <p:nvPr>
            <p:ph type="body" idx="4294967295"/>
          </p:nvPr>
        </p:nvSpPr>
        <p:spPr>
          <a:xfrm>
            <a:off x="762480" y="1737359"/>
            <a:ext cx="7924320" cy="1265040"/>
          </a:xfrm>
        </p:spPr>
        <p:txBody>
          <a:bodyPr/>
          <a:lstStyle>
            <a:defPPr marL="432000" lvl="0" indent="-324000" algn="l" rtl="0" hangingPunct="0">
              <a:spcBef>
                <a:spcPts val="0"/>
              </a:spcBef>
              <a:spcAft>
                <a:spcPts val="1417"/>
              </a:spcAft>
              <a:buSzPct val="45000"/>
              <a:buFont typeface="StarSymbol"/>
              <a:buNone/>
              <a:defRPr lang="en-US" sz="2400" b="1" i="0" u="none" strike="noStrike" kern="1200" spc="0">
                <a:ln>
                  <a:noFill/>
                </a:ln>
                <a:solidFill>
                  <a:srgbClr val="000000"/>
                </a:solidFill>
                <a:latin typeface="Arial Narrow"/>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2400" b="1" i="0" u="none" strike="noStrike" kern="1200" spc="0">
                <a:ln>
                  <a:noFill/>
                </a:ln>
                <a:solidFill>
                  <a:srgbClr val="000000"/>
                </a:solidFill>
                <a:latin typeface="Arial Narrow"/>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1800" b="0" i="0" u="none" strike="noStrike" kern="1200" spc="0">
                <a:ln>
                  <a:noFill/>
                </a:ln>
                <a:solidFill>
                  <a:srgbClr val="000000"/>
                </a:solidFill>
                <a:latin typeface="Arial Narrow"/>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1600" b="0" i="0" u="none" strike="noStrike" kern="1200" spc="0">
                <a:ln>
                  <a:noFill/>
                </a:ln>
                <a:solidFill>
                  <a:srgbClr val="5F5F5F"/>
                </a:solidFill>
                <a:latin typeface="Arial Narrow"/>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1600" b="0" i="0" u="none" strike="noStrike" kern="1200" spc="0">
                <a:ln>
                  <a:noFill/>
                </a:ln>
                <a:solidFill>
                  <a:srgbClr val="000000"/>
                </a:solidFill>
                <a:latin typeface="Arial Narrow"/>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9pPr>
          </a:lstStyle>
          <a:p>
            <a:pPr marL="0" lvl="0" indent="0" hangingPunct="1">
              <a:spcBef>
                <a:spcPts val="479"/>
              </a:spcBef>
              <a:spcAft>
                <a:spcPts val="0"/>
              </a:spcAft>
              <a:buNone/>
            </a:pPr>
            <a:r>
              <a:rPr lang="en-US" sz="2200" dirty="0">
                <a:latin typeface="Arial Narrow" pitchFamily="18"/>
              </a:rPr>
              <a:t>You can use the Directory to find an extension by name. Press the Directory button and use the scroll key to move up and down through the list.</a:t>
            </a:r>
          </a:p>
          <a:p>
            <a:pPr marL="0" lvl="0" indent="0" hangingPunct="1">
              <a:spcBef>
                <a:spcPts val="479"/>
              </a:spcBef>
              <a:spcAft>
                <a:spcPts val="0"/>
              </a:spcAft>
              <a:buNone/>
            </a:pPr>
            <a:r>
              <a:rPr lang="en-US" sz="2200" dirty="0">
                <a:latin typeface="Arial Narrow" pitchFamily="18"/>
              </a:rPr>
              <a:t>You can also search the Directory by spelling any part of the name of the person you are looking for.</a:t>
            </a:r>
          </a:p>
          <a:p>
            <a:pPr marL="342900" lvl="1" indent="-342900">
              <a:buFont typeface="Wingdings" panose="05000000000000000000" pitchFamily="2" charset="2"/>
              <a:buChar char="§"/>
            </a:pPr>
            <a:r>
              <a:rPr lang="en-US" sz="2200" b="1" dirty="0">
                <a:latin typeface="Arial Narrow" pitchFamily="18"/>
              </a:rPr>
              <a:t>For instance, if you were looking for Mike, you would press 6-4-5-3 on the keypad.</a:t>
            </a:r>
          </a:p>
          <a:p>
            <a:pPr marL="342900" lvl="1" indent="-342900">
              <a:buFont typeface="Wingdings" panose="05000000000000000000" pitchFamily="2" charset="2"/>
              <a:buChar char="§"/>
            </a:pPr>
            <a:r>
              <a:rPr lang="en-US" sz="2200" b="1" dirty="0">
                <a:latin typeface="Arial Narrow" pitchFamily="18"/>
              </a:rPr>
              <a:t>Note that you do not have to press the keys multiple times to dial a letter.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Basic Functions – Redial &amp; Call Log">
    <p:spTree>
      <p:nvGrpSpPr>
        <p:cNvPr id="1" name=""/>
        <p:cNvGrpSpPr/>
        <p:nvPr/>
      </p:nvGrpSpPr>
      <p:grpSpPr>
        <a:xfrm>
          <a:off x="0" y="0"/>
          <a:ext cx="0" cy="0"/>
          <a:chOff x="0" y="0"/>
          <a:chExt cx="0" cy="0"/>
        </a:xfrm>
      </p:grpSpPr>
      <p:sp>
        <p:nvSpPr>
          <p:cNvPr id="2" name="Slide Number Placeholder 3"/>
          <p:cNvSpPr txBox="1">
            <a:spLocks noGrp="1"/>
          </p:cNvSpPr>
          <p:nvPr>
            <p:ph type="sldNum" sz="quarter" idx="8"/>
          </p:nvPr>
        </p:nvSpPr>
        <p:spPr>
          <a:xfrm>
            <a:off x="3505319" y="6426360"/>
            <a:ext cx="2133360" cy="304560"/>
          </a:xfrm>
          <a:prstGeom prst="rect">
            <a:avLst/>
          </a:prstGeom>
          <a:noFill/>
          <a:ln>
            <a:noFill/>
          </a:ln>
        </p:spPr>
        <p:txBody>
          <a:bodyPr wrap="square" lIns="90000" tIns="45000" rIns="90000" bIns="45000" anchor="t" anchorCtr="0"/>
          <a:lstStyle/>
          <a:p>
            <a:pPr lvl="0" algn="ctr"/>
            <a:fld id="{0D2B3D8A-C2A1-4F3A-9654-292BD3A6C4D0}" type="slidenum">
              <a:t>11</a:t>
            </a:fld>
            <a:endParaRPr lang="en-US" b="1">
              <a:solidFill>
                <a:srgbClr val="000000"/>
              </a:solidFill>
              <a:latin typeface="Arial Narrow" pitchFamily="18"/>
              <a:cs typeface="Tahoma" pitchFamily="2"/>
            </a:endParaRPr>
          </a:p>
        </p:txBody>
      </p:sp>
      <p:sp>
        <p:nvSpPr>
          <p:cNvPr id="3" name="Rectangle 2"/>
          <p:cNvSpPr txBox="1">
            <a:spLocks noGrp="1"/>
          </p:cNvSpPr>
          <p:nvPr>
            <p:ph type="title" idx="4294967295"/>
          </p:nvPr>
        </p:nvSpPr>
        <p:spPr>
          <a:xfrm>
            <a:off x="457200" y="351000"/>
            <a:ext cx="8229240" cy="70128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1">
              <a:buNone/>
            </a:pPr>
            <a:r>
              <a:rPr lang="en-US" sz="4000"/>
              <a:t>Basic Functions – History</a:t>
            </a:r>
          </a:p>
        </p:txBody>
      </p:sp>
      <p:sp>
        <p:nvSpPr>
          <p:cNvPr id="4" name="Rectangle 3"/>
          <p:cNvSpPr txBox="1">
            <a:spLocks noGrp="1"/>
          </p:cNvSpPr>
          <p:nvPr>
            <p:ph type="body" idx="4294967295"/>
          </p:nvPr>
        </p:nvSpPr>
        <p:spPr>
          <a:xfrm>
            <a:off x="762480" y="1737359"/>
            <a:ext cx="7924320" cy="1265040"/>
          </a:xfrm>
        </p:spPr>
        <p:txBody>
          <a:bodyPr/>
          <a:lstStyle>
            <a:defPPr marL="432000" lvl="0" indent="-324000" algn="l" rtl="0" hangingPunct="0">
              <a:spcBef>
                <a:spcPts val="0"/>
              </a:spcBef>
              <a:spcAft>
                <a:spcPts val="1417"/>
              </a:spcAft>
              <a:buSzPct val="45000"/>
              <a:buFont typeface="StarSymbol"/>
              <a:buNone/>
              <a:defRPr lang="en-US" sz="2400" b="1" i="0" u="none" strike="noStrike" kern="1200" spc="0">
                <a:ln>
                  <a:noFill/>
                </a:ln>
                <a:solidFill>
                  <a:srgbClr val="000000"/>
                </a:solidFill>
                <a:latin typeface="Arial Narrow"/>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2400" b="1" i="0" u="none" strike="noStrike" kern="1200" spc="0">
                <a:ln>
                  <a:noFill/>
                </a:ln>
                <a:solidFill>
                  <a:srgbClr val="000000"/>
                </a:solidFill>
                <a:latin typeface="Arial Narrow"/>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1800" b="0" i="0" u="none" strike="noStrike" kern="1200" spc="0">
                <a:ln>
                  <a:noFill/>
                </a:ln>
                <a:solidFill>
                  <a:srgbClr val="000000"/>
                </a:solidFill>
                <a:latin typeface="Arial Narrow"/>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1600" b="0" i="0" u="none" strike="noStrike" kern="1200" spc="0">
                <a:ln>
                  <a:noFill/>
                </a:ln>
                <a:solidFill>
                  <a:srgbClr val="5F5F5F"/>
                </a:solidFill>
                <a:latin typeface="Arial Narrow"/>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1600" b="0" i="0" u="none" strike="noStrike" kern="1200" spc="0">
                <a:ln>
                  <a:noFill/>
                </a:ln>
                <a:solidFill>
                  <a:srgbClr val="000000"/>
                </a:solidFill>
                <a:latin typeface="Arial Narrow"/>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9pPr>
          </a:lstStyle>
          <a:p>
            <a:pPr marL="0" lvl="0" indent="0" hangingPunct="1">
              <a:spcBef>
                <a:spcPts val="479"/>
              </a:spcBef>
              <a:spcAft>
                <a:spcPts val="0"/>
              </a:spcAft>
              <a:buNone/>
            </a:pPr>
            <a:r>
              <a:rPr lang="en-US" sz="2200" dirty="0">
                <a:latin typeface="Arial Narrow" pitchFamily="18"/>
              </a:rPr>
              <a:t>You can use the History function to dial calls you have received or placed recently. Calls made to your phone that you missed also appear here.</a:t>
            </a:r>
          </a:p>
        </p:txBody>
      </p:sp>
      <p:pic>
        <p:nvPicPr>
          <p:cNvPr id="5" name="Picture 4"/>
          <p:cNvPicPr>
            <a:picLocks noChangeAspect="1"/>
          </p:cNvPicPr>
          <p:nvPr/>
        </p:nvPicPr>
        <p:blipFill>
          <a:blip r:embed="rId3">
            <a:lum/>
            <a:alphaModFix/>
          </a:blip>
          <a:srcRect/>
          <a:stretch>
            <a:fillRect/>
          </a:stretch>
        </p:blipFill>
        <p:spPr>
          <a:xfrm>
            <a:off x="2835000" y="3093840"/>
            <a:ext cx="3208680" cy="365760"/>
          </a:xfrm>
          <a:prstGeom prst="rect">
            <a:avLst/>
          </a:prstGeom>
          <a:noFill/>
          <a:ln>
            <a:noFill/>
          </a:ln>
        </p:spPr>
      </p:pic>
      <p:sp>
        <p:nvSpPr>
          <p:cNvPr id="6" name="Rectangle 3"/>
          <p:cNvSpPr txBox="1">
            <a:spLocks noGrp="1"/>
          </p:cNvSpPr>
          <p:nvPr>
            <p:ph type="body" idx="4294967295"/>
          </p:nvPr>
        </p:nvSpPr>
        <p:spPr>
          <a:xfrm>
            <a:off x="731880" y="3749040"/>
            <a:ext cx="7924320" cy="1265040"/>
          </a:xfrm>
        </p:spPr>
        <p:txBody>
          <a:bodyPr/>
          <a:lstStyle>
            <a:defPPr marL="432000" lvl="0" indent="-324000" algn="l" rtl="0" hangingPunct="0">
              <a:spcBef>
                <a:spcPts val="0"/>
              </a:spcBef>
              <a:spcAft>
                <a:spcPts val="1417"/>
              </a:spcAft>
              <a:buSzPct val="45000"/>
              <a:buFont typeface="StarSymbol"/>
              <a:buNone/>
              <a:defRPr lang="en-US" sz="2400" b="1" i="0" u="none" strike="noStrike" kern="1200" spc="0">
                <a:ln>
                  <a:noFill/>
                </a:ln>
                <a:solidFill>
                  <a:srgbClr val="000000"/>
                </a:solidFill>
                <a:latin typeface="Arial Narrow"/>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2400" b="1" i="0" u="none" strike="noStrike" kern="1200" spc="0">
                <a:ln>
                  <a:noFill/>
                </a:ln>
                <a:solidFill>
                  <a:srgbClr val="000000"/>
                </a:solidFill>
                <a:latin typeface="Arial Narrow"/>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1800" b="0" i="0" u="none" strike="noStrike" kern="1200" spc="0">
                <a:ln>
                  <a:noFill/>
                </a:ln>
                <a:solidFill>
                  <a:srgbClr val="000000"/>
                </a:solidFill>
                <a:latin typeface="Arial Narrow"/>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1600" b="0" i="0" u="none" strike="noStrike" kern="1200" spc="0">
                <a:ln>
                  <a:noFill/>
                </a:ln>
                <a:solidFill>
                  <a:srgbClr val="5F5F5F"/>
                </a:solidFill>
                <a:latin typeface="Arial Narrow"/>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1600" b="0" i="0" u="none" strike="noStrike" kern="1200" spc="0">
                <a:ln>
                  <a:noFill/>
                </a:ln>
                <a:solidFill>
                  <a:srgbClr val="000000"/>
                </a:solidFill>
                <a:latin typeface="Arial Narrow"/>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9pPr>
          </a:lstStyle>
          <a:p>
            <a:pPr marL="0" lvl="0" indent="0" hangingPunct="1">
              <a:spcBef>
                <a:spcPts val="479"/>
              </a:spcBef>
              <a:spcAft>
                <a:spcPts val="0"/>
              </a:spcAft>
              <a:buNone/>
            </a:pPr>
            <a:r>
              <a:rPr lang="en-US" sz="2200" dirty="0">
                <a:latin typeface="Arial Narrow" pitchFamily="18"/>
              </a:rPr>
              <a:t>To dial from History, press the History key, then use the scroll keys to find the correct entry and press the Select button OR pick up the handset/headset.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Basic Functions – Transfer A Call">
    <p:spTree>
      <p:nvGrpSpPr>
        <p:cNvPr id="1" name=""/>
        <p:cNvGrpSpPr/>
        <p:nvPr/>
      </p:nvGrpSpPr>
      <p:grpSpPr>
        <a:xfrm>
          <a:off x="0" y="0"/>
          <a:ext cx="0" cy="0"/>
          <a:chOff x="0" y="0"/>
          <a:chExt cx="0" cy="0"/>
        </a:xfrm>
      </p:grpSpPr>
      <p:sp>
        <p:nvSpPr>
          <p:cNvPr id="2" name="Slide Number Placeholder 3"/>
          <p:cNvSpPr txBox="1">
            <a:spLocks noGrp="1"/>
          </p:cNvSpPr>
          <p:nvPr>
            <p:ph type="sldNum" sz="quarter" idx="8"/>
          </p:nvPr>
        </p:nvSpPr>
        <p:spPr>
          <a:xfrm>
            <a:off x="3505319" y="6426360"/>
            <a:ext cx="2133360" cy="304560"/>
          </a:xfrm>
          <a:prstGeom prst="rect">
            <a:avLst/>
          </a:prstGeom>
          <a:noFill/>
          <a:ln>
            <a:noFill/>
          </a:ln>
        </p:spPr>
        <p:txBody>
          <a:bodyPr wrap="square" lIns="90000" tIns="45000" rIns="90000" bIns="45000" anchor="t" anchorCtr="0"/>
          <a:lstStyle/>
          <a:p>
            <a:pPr lvl="0" algn="ctr"/>
            <a:fld id="{683F83CA-A0B9-45B2-80DD-95E566B13622}" type="slidenum">
              <a:t>12</a:t>
            </a:fld>
            <a:endParaRPr lang="en-US" b="1">
              <a:solidFill>
                <a:srgbClr val="000000"/>
              </a:solidFill>
              <a:latin typeface="Arial Narrow" pitchFamily="18"/>
              <a:cs typeface="Tahoma" pitchFamily="2"/>
            </a:endParaRPr>
          </a:p>
        </p:txBody>
      </p:sp>
      <p:sp>
        <p:nvSpPr>
          <p:cNvPr id="3" name="Rectangle 2"/>
          <p:cNvSpPr txBox="1">
            <a:spLocks noGrp="1"/>
          </p:cNvSpPr>
          <p:nvPr>
            <p:ph type="title" idx="4294967295"/>
          </p:nvPr>
        </p:nvSpPr>
        <p:spPr>
          <a:xfrm>
            <a:off x="457200" y="351000"/>
            <a:ext cx="8229240" cy="70128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1">
              <a:buNone/>
            </a:pPr>
            <a:r>
              <a:rPr lang="en-US" sz="4000"/>
              <a:t>Basic Functions – Transfer A Call</a:t>
            </a:r>
          </a:p>
        </p:txBody>
      </p:sp>
      <p:sp>
        <p:nvSpPr>
          <p:cNvPr id="4" name="Rectangle 3"/>
          <p:cNvSpPr txBox="1">
            <a:spLocks noGrp="1"/>
          </p:cNvSpPr>
          <p:nvPr>
            <p:ph type="body" idx="4294967295"/>
          </p:nvPr>
        </p:nvSpPr>
        <p:spPr>
          <a:xfrm>
            <a:off x="762480" y="1890000"/>
            <a:ext cx="7924320" cy="4419360"/>
          </a:xfrm>
        </p:spPr>
        <p:txBody>
          <a:bodyPr/>
          <a:lstStyle>
            <a:defPPr marL="432000" lvl="0" indent="-324000" algn="l" rtl="0" hangingPunct="0">
              <a:spcBef>
                <a:spcPts val="0"/>
              </a:spcBef>
              <a:spcAft>
                <a:spcPts val="1417"/>
              </a:spcAft>
              <a:buSzPct val="45000"/>
              <a:buFont typeface="StarSymbol"/>
              <a:buNone/>
              <a:defRPr lang="en-US" sz="2400" b="1" i="0" u="none" strike="noStrike" kern="1200" spc="0">
                <a:ln>
                  <a:noFill/>
                </a:ln>
                <a:solidFill>
                  <a:srgbClr val="000000"/>
                </a:solidFill>
                <a:latin typeface="Arial Narrow"/>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2400" b="1" i="0" u="none" strike="noStrike" kern="1200" spc="0">
                <a:ln>
                  <a:noFill/>
                </a:ln>
                <a:solidFill>
                  <a:srgbClr val="000000"/>
                </a:solidFill>
                <a:latin typeface="Arial Narrow"/>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1800" b="0" i="0" u="none" strike="noStrike" kern="1200" spc="0">
                <a:ln>
                  <a:noFill/>
                </a:ln>
                <a:solidFill>
                  <a:srgbClr val="000000"/>
                </a:solidFill>
                <a:latin typeface="Arial Narrow"/>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1600" b="0" i="0" u="none" strike="noStrike" kern="1200" spc="0">
                <a:ln>
                  <a:noFill/>
                </a:ln>
                <a:solidFill>
                  <a:srgbClr val="5F5F5F"/>
                </a:solidFill>
                <a:latin typeface="Arial Narrow"/>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1600" b="0" i="0" u="none" strike="noStrike" kern="1200" spc="0">
                <a:ln>
                  <a:noFill/>
                </a:ln>
                <a:solidFill>
                  <a:srgbClr val="000000"/>
                </a:solidFill>
                <a:latin typeface="Arial Narrow"/>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9pPr>
          </a:lstStyle>
          <a:p>
            <a:pPr marL="0" lvl="0" indent="0" hangingPunct="1">
              <a:spcBef>
                <a:spcPts val="479"/>
              </a:spcBef>
              <a:spcAft>
                <a:spcPts val="0"/>
              </a:spcAft>
              <a:buNone/>
            </a:pPr>
            <a:r>
              <a:rPr lang="en-US" sz="1800" dirty="0">
                <a:latin typeface="Arial Narrow" pitchFamily="18"/>
              </a:rPr>
              <a:t>To transfer a call from your extension to another number:</a:t>
            </a:r>
          </a:p>
          <a:p>
            <a:pPr marL="0" lvl="0" indent="0" hangingPunct="1">
              <a:spcBef>
                <a:spcPts val="479"/>
              </a:spcBef>
              <a:spcAft>
                <a:spcPts val="0"/>
              </a:spcAft>
              <a:buNone/>
            </a:pPr>
            <a:r>
              <a:rPr lang="en-US" sz="1800" dirty="0">
                <a:latin typeface="Arial Narrow" pitchFamily="18"/>
              </a:rPr>
              <a:t>Step 1: Press the Transfer button . </a:t>
            </a:r>
            <a:r>
              <a:rPr lang="en-US" sz="1800" u="sng" dirty="0">
                <a:latin typeface="Arial Narrow" pitchFamily="18"/>
              </a:rPr>
              <a:t>The call is put on hold</a:t>
            </a:r>
            <a:r>
              <a:rPr lang="en-US" sz="1800" dirty="0">
                <a:latin typeface="Arial Narrow" pitchFamily="18"/>
              </a:rPr>
              <a:t>.</a:t>
            </a:r>
          </a:p>
          <a:p>
            <a:pPr marL="0" lvl="0" indent="0" hangingPunct="1">
              <a:spcBef>
                <a:spcPts val="479"/>
              </a:spcBef>
              <a:spcAft>
                <a:spcPts val="0"/>
              </a:spcAft>
              <a:buNone/>
            </a:pPr>
            <a:r>
              <a:rPr lang="en-US" sz="1800" dirty="0">
                <a:latin typeface="Arial Narrow" pitchFamily="18"/>
              </a:rPr>
              <a:t>Step 2: Dial the extension or external number (remember to dial </a:t>
            </a:r>
            <a:r>
              <a:rPr lang="en-US" sz="1800" dirty="0" smtClean="0">
                <a:latin typeface="Arial Narrow" pitchFamily="18"/>
              </a:rPr>
              <a:t>9) </a:t>
            </a:r>
            <a:r>
              <a:rPr lang="en-US" sz="1800" dirty="0">
                <a:latin typeface="Arial Narrow" pitchFamily="18"/>
              </a:rPr>
              <a:t>or use the Directory key, then do one of the following:</a:t>
            </a:r>
          </a:p>
          <a:p>
            <a:pPr marL="285750" lvl="1" indent="-285750" hangingPunct="1">
              <a:spcBef>
                <a:spcPts val="400"/>
              </a:spcBef>
              <a:spcAft>
                <a:spcPts val="0"/>
              </a:spcAft>
              <a:buClr>
                <a:srgbClr val="000000"/>
              </a:buClr>
              <a:buFont typeface="Wingdings" panose="05000000000000000000" pitchFamily="2" charset="2"/>
              <a:buChar char="§"/>
            </a:pPr>
            <a:r>
              <a:rPr lang="en-US" b="1" dirty="0">
                <a:solidFill>
                  <a:schemeClr val="tx1"/>
                </a:solidFill>
                <a:latin typeface="Arial Narrow" pitchFamily="18"/>
              </a:rPr>
              <a:t>Complete a </a:t>
            </a:r>
            <a:r>
              <a:rPr lang="en-US" b="1" u="sng" dirty="0">
                <a:solidFill>
                  <a:schemeClr val="tx1"/>
                </a:solidFill>
                <a:latin typeface="Arial Narrow" pitchFamily="18"/>
              </a:rPr>
              <a:t>blind transfer</a:t>
            </a:r>
            <a:r>
              <a:rPr lang="en-US" b="1" dirty="0">
                <a:solidFill>
                  <a:schemeClr val="tx1"/>
                </a:solidFill>
                <a:latin typeface="Arial Narrow" pitchFamily="18"/>
              </a:rPr>
              <a:t> by hanging up or by pressing the Transfer key again.</a:t>
            </a:r>
          </a:p>
          <a:p>
            <a:pPr marL="285750" lvl="1" indent="-285750" hangingPunct="1">
              <a:spcBef>
                <a:spcPts val="400"/>
              </a:spcBef>
              <a:spcAft>
                <a:spcPts val="0"/>
              </a:spcAft>
              <a:buClr>
                <a:srgbClr val="000000"/>
              </a:buClr>
              <a:buFont typeface="Wingdings" panose="05000000000000000000" pitchFamily="2" charset="2"/>
              <a:buChar char="§"/>
            </a:pPr>
            <a:r>
              <a:rPr lang="en-US" b="1" dirty="0">
                <a:solidFill>
                  <a:schemeClr val="tx1"/>
                </a:solidFill>
                <a:latin typeface="Arial Narrow" pitchFamily="18"/>
              </a:rPr>
              <a:t>Stay on the line after entering the number to speak to the recipient before transferring. After consultation</a:t>
            </a:r>
            <a:r>
              <a:rPr lang="en-US" b="1" dirty="0" smtClean="0">
                <a:solidFill>
                  <a:schemeClr val="tx1"/>
                </a:solidFill>
                <a:latin typeface="Arial Narrow" pitchFamily="18"/>
              </a:rPr>
              <a:t>, to hang up </a:t>
            </a:r>
            <a:r>
              <a:rPr lang="en-US" b="1" dirty="0">
                <a:solidFill>
                  <a:schemeClr val="tx1"/>
                </a:solidFill>
                <a:latin typeface="Arial Narrow" pitchFamily="18"/>
              </a:rPr>
              <a:t>press the Transfer key to complete the transfer.</a:t>
            </a:r>
          </a:p>
          <a:p>
            <a:pPr marL="285750" lvl="1" indent="-285750" hangingPunct="1">
              <a:spcBef>
                <a:spcPts val="400"/>
              </a:spcBef>
              <a:spcAft>
                <a:spcPts val="0"/>
              </a:spcAft>
              <a:buClr>
                <a:srgbClr val="000000"/>
              </a:buClr>
              <a:buFont typeface="Wingdings" panose="05000000000000000000" pitchFamily="2" charset="2"/>
              <a:buChar char="§"/>
            </a:pPr>
            <a:r>
              <a:rPr lang="en-US" b="1" dirty="0">
                <a:solidFill>
                  <a:schemeClr val="tx1"/>
                </a:solidFill>
                <a:latin typeface="Arial Narrow" pitchFamily="18"/>
              </a:rPr>
              <a:t>If you'd like to cancel the transfer and return to the original caller, press the blinking call appearance button to take original caller off hold.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txBox="1">
            <a:spLocks noGrp="1"/>
          </p:cNvSpPr>
          <p:nvPr>
            <p:ph type="sldNum" sz="quarter" idx="4294967295"/>
          </p:nvPr>
        </p:nvSpPr>
        <p:spPr>
          <a:xfrm>
            <a:off x="3505319" y="6426360"/>
            <a:ext cx="2133360" cy="304560"/>
          </a:xfrm>
          <a:prstGeom prst="rect">
            <a:avLst/>
          </a:prstGeom>
          <a:noFill/>
          <a:ln>
            <a:noFill/>
          </a:ln>
        </p:spPr>
        <p:txBody>
          <a:bodyPr wrap="square" lIns="90000" tIns="45000" rIns="90000" bIns="45000" anchor="t" anchorCtr="0"/>
          <a:lstStyle/>
          <a:p>
            <a:pPr lvl="0" algn="ctr"/>
            <a:fld id="{683F83CA-A0B9-45B2-80DD-95E566B13622}" type="slidenum">
              <a:t>13</a:t>
            </a:fld>
            <a:endParaRPr lang="en-US" b="1">
              <a:solidFill>
                <a:srgbClr val="000000"/>
              </a:solidFill>
              <a:latin typeface="Arial Narrow" pitchFamily="18"/>
              <a:cs typeface="Tahoma" pitchFamily="2"/>
            </a:endParaRPr>
          </a:p>
        </p:txBody>
      </p:sp>
      <p:sp>
        <p:nvSpPr>
          <p:cNvPr id="3" name="Rectangle 2"/>
          <p:cNvSpPr txBox="1">
            <a:spLocks noGrp="1"/>
          </p:cNvSpPr>
          <p:nvPr>
            <p:ph type="title" idx="4294967295"/>
          </p:nvPr>
        </p:nvSpPr>
        <p:spPr>
          <a:xfrm>
            <a:off x="457200" y="351000"/>
            <a:ext cx="8229240" cy="70128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1">
              <a:buNone/>
            </a:pPr>
            <a:r>
              <a:rPr lang="en-US" sz="4000" dirty="0"/>
              <a:t>Basic Functions – </a:t>
            </a:r>
            <a:r>
              <a:rPr lang="en-US" sz="4000" dirty="0" smtClean="0"/>
              <a:t>Conference Call</a:t>
            </a:r>
            <a:endParaRPr lang="en-US" sz="4000" dirty="0"/>
          </a:p>
        </p:txBody>
      </p:sp>
      <p:sp>
        <p:nvSpPr>
          <p:cNvPr id="4" name="Rectangle 3"/>
          <p:cNvSpPr txBox="1">
            <a:spLocks noGrp="1"/>
          </p:cNvSpPr>
          <p:nvPr>
            <p:ph type="body" idx="4294967295"/>
          </p:nvPr>
        </p:nvSpPr>
        <p:spPr>
          <a:xfrm>
            <a:off x="762120" y="1084936"/>
            <a:ext cx="7924320" cy="5239663"/>
          </a:xfrm>
        </p:spPr>
        <p:txBody>
          <a:bodyPr/>
          <a:lstStyle>
            <a:defPPr marL="432000" lvl="0" indent="-324000" algn="l" rtl="0" hangingPunct="0">
              <a:spcBef>
                <a:spcPts val="0"/>
              </a:spcBef>
              <a:spcAft>
                <a:spcPts val="1417"/>
              </a:spcAft>
              <a:buSzPct val="45000"/>
              <a:buFont typeface="StarSymbol"/>
              <a:buNone/>
              <a:defRPr lang="en-US" sz="2400" b="1" i="0" u="none" strike="noStrike" kern="1200" spc="0">
                <a:ln>
                  <a:noFill/>
                </a:ln>
                <a:solidFill>
                  <a:srgbClr val="000000"/>
                </a:solidFill>
                <a:latin typeface="Arial Narrow"/>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2400" b="1" i="0" u="none" strike="noStrike" kern="1200" spc="0">
                <a:ln>
                  <a:noFill/>
                </a:ln>
                <a:solidFill>
                  <a:srgbClr val="000000"/>
                </a:solidFill>
                <a:latin typeface="Arial Narrow"/>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1800" b="0" i="0" u="none" strike="noStrike" kern="1200" spc="0">
                <a:ln>
                  <a:noFill/>
                </a:ln>
                <a:solidFill>
                  <a:srgbClr val="000000"/>
                </a:solidFill>
                <a:latin typeface="Arial Narrow"/>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1600" b="0" i="0" u="none" strike="noStrike" kern="1200" spc="0">
                <a:ln>
                  <a:noFill/>
                </a:ln>
                <a:solidFill>
                  <a:srgbClr val="5F5F5F"/>
                </a:solidFill>
                <a:latin typeface="Arial Narrow"/>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1600" b="0" i="0" u="none" strike="noStrike" kern="1200" spc="0">
                <a:ln>
                  <a:noFill/>
                </a:ln>
                <a:solidFill>
                  <a:srgbClr val="000000"/>
                </a:solidFill>
                <a:latin typeface="Arial Narrow"/>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9pPr>
          </a:lstStyle>
          <a:p>
            <a:pPr marL="0" lvl="0" indent="0" hangingPunct="1">
              <a:spcBef>
                <a:spcPts val="479"/>
              </a:spcBef>
              <a:spcAft>
                <a:spcPts val="0"/>
              </a:spcAft>
              <a:buNone/>
            </a:pPr>
            <a:r>
              <a:rPr lang="en-US" sz="1800" dirty="0" smtClean="0">
                <a:latin typeface="Arial Narrow" pitchFamily="18"/>
              </a:rPr>
              <a:t>You can create a conference call with up to 6 parties max (yourself and 5 others)</a:t>
            </a:r>
          </a:p>
          <a:p>
            <a:pPr marL="0" lvl="0" indent="0" hangingPunct="1">
              <a:spcBef>
                <a:spcPts val="479"/>
              </a:spcBef>
              <a:spcAft>
                <a:spcPts val="0"/>
              </a:spcAft>
              <a:buNone/>
            </a:pPr>
            <a:endParaRPr lang="en-US" sz="1800" dirty="0" smtClean="0">
              <a:latin typeface="Arial Narrow" pitchFamily="18"/>
            </a:endParaRPr>
          </a:p>
          <a:p>
            <a:pPr marL="0" lvl="0" indent="0" hangingPunct="1">
              <a:spcBef>
                <a:spcPts val="479"/>
              </a:spcBef>
              <a:spcAft>
                <a:spcPts val="0"/>
              </a:spcAft>
              <a:buNone/>
            </a:pPr>
            <a:r>
              <a:rPr lang="en-US" sz="1800" dirty="0" smtClean="0">
                <a:latin typeface="Arial Narrow" pitchFamily="18"/>
              </a:rPr>
              <a:t>To create a Conference Call:</a:t>
            </a:r>
            <a:endParaRPr lang="en-US" sz="1800" dirty="0">
              <a:latin typeface="Arial Narrow" pitchFamily="18"/>
            </a:endParaRPr>
          </a:p>
          <a:p>
            <a:pPr marL="0" lvl="0" indent="0" hangingPunct="1">
              <a:spcBef>
                <a:spcPts val="479"/>
              </a:spcBef>
              <a:spcAft>
                <a:spcPts val="0"/>
              </a:spcAft>
              <a:buNone/>
            </a:pPr>
            <a:r>
              <a:rPr lang="en-US" sz="1800" dirty="0">
                <a:latin typeface="Arial Narrow" pitchFamily="18"/>
              </a:rPr>
              <a:t>Step 1: Press the </a:t>
            </a:r>
            <a:r>
              <a:rPr lang="en-US" sz="1800" dirty="0" smtClean="0">
                <a:latin typeface="Arial Narrow" pitchFamily="18"/>
              </a:rPr>
              <a:t>Conference button </a:t>
            </a:r>
            <a:r>
              <a:rPr lang="en-US" sz="1800" dirty="0">
                <a:latin typeface="Arial Narrow" pitchFamily="18"/>
              </a:rPr>
              <a:t>. </a:t>
            </a:r>
            <a:r>
              <a:rPr lang="en-US" sz="1800" u="sng" dirty="0">
                <a:latin typeface="Arial Narrow" pitchFamily="18"/>
              </a:rPr>
              <a:t>The call is put on hold</a:t>
            </a:r>
            <a:r>
              <a:rPr lang="en-US" sz="1800" dirty="0">
                <a:latin typeface="Arial Narrow" pitchFamily="18"/>
              </a:rPr>
              <a:t>.</a:t>
            </a:r>
          </a:p>
          <a:p>
            <a:pPr marL="0" lvl="0" indent="0" hangingPunct="1">
              <a:spcBef>
                <a:spcPts val="479"/>
              </a:spcBef>
              <a:spcAft>
                <a:spcPts val="0"/>
              </a:spcAft>
              <a:buNone/>
            </a:pPr>
            <a:r>
              <a:rPr lang="en-US" sz="1800" dirty="0">
                <a:latin typeface="Arial Narrow" pitchFamily="18"/>
              </a:rPr>
              <a:t>Step 2: Dial the extension or external number (remember to dial </a:t>
            </a:r>
            <a:r>
              <a:rPr lang="en-US" sz="1800" dirty="0" smtClean="0">
                <a:latin typeface="Arial Narrow" pitchFamily="18"/>
              </a:rPr>
              <a:t>9) </a:t>
            </a:r>
            <a:r>
              <a:rPr lang="en-US" sz="1800" dirty="0">
                <a:latin typeface="Arial Narrow" pitchFamily="18"/>
              </a:rPr>
              <a:t>or use the Directory key, then do one of the following:</a:t>
            </a:r>
          </a:p>
          <a:p>
            <a:pPr marL="285750" lvl="1" indent="-285750" hangingPunct="1">
              <a:spcBef>
                <a:spcPts val="400"/>
              </a:spcBef>
              <a:spcAft>
                <a:spcPts val="0"/>
              </a:spcAft>
              <a:buClr>
                <a:srgbClr val="000000"/>
              </a:buClr>
              <a:buFont typeface="Wingdings" panose="05000000000000000000" pitchFamily="2" charset="2"/>
              <a:buChar char="§"/>
            </a:pPr>
            <a:r>
              <a:rPr lang="en-US" b="1" dirty="0">
                <a:solidFill>
                  <a:schemeClr val="tx1"/>
                </a:solidFill>
                <a:latin typeface="Arial Narrow" pitchFamily="18"/>
              </a:rPr>
              <a:t>Complete a </a:t>
            </a:r>
            <a:r>
              <a:rPr lang="en-US" b="1" u="sng" dirty="0">
                <a:solidFill>
                  <a:schemeClr val="tx1"/>
                </a:solidFill>
                <a:latin typeface="Arial Narrow" pitchFamily="18"/>
              </a:rPr>
              <a:t>blind </a:t>
            </a:r>
            <a:r>
              <a:rPr lang="en-US" b="1" u="sng" dirty="0" smtClean="0">
                <a:solidFill>
                  <a:schemeClr val="tx1"/>
                </a:solidFill>
                <a:latin typeface="Arial Narrow" pitchFamily="18"/>
              </a:rPr>
              <a:t>conference </a:t>
            </a:r>
            <a:r>
              <a:rPr lang="en-US" b="1" dirty="0" smtClean="0">
                <a:solidFill>
                  <a:schemeClr val="tx1"/>
                </a:solidFill>
                <a:latin typeface="Arial Narrow" pitchFamily="18"/>
              </a:rPr>
              <a:t>by pressing </a:t>
            </a:r>
            <a:r>
              <a:rPr lang="en-US" b="1" dirty="0">
                <a:solidFill>
                  <a:schemeClr val="tx1"/>
                </a:solidFill>
                <a:latin typeface="Arial Narrow" pitchFamily="18"/>
              </a:rPr>
              <a:t>the </a:t>
            </a:r>
            <a:r>
              <a:rPr lang="en-US" b="1" dirty="0" smtClean="0">
                <a:solidFill>
                  <a:schemeClr val="tx1"/>
                </a:solidFill>
                <a:latin typeface="Arial Narrow" pitchFamily="18"/>
              </a:rPr>
              <a:t>Conference key </a:t>
            </a:r>
            <a:r>
              <a:rPr lang="en-US" b="1" dirty="0">
                <a:solidFill>
                  <a:schemeClr val="tx1"/>
                </a:solidFill>
                <a:latin typeface="Arial Narrow" pitchFamily="18"/>
              </a:rPr>
              <a:t>again.</a:t>
            </a:r>
          </a:p>
          <a:p>
            <a:pPr marL="285750" lvl="1" indent="-285750" hangingPunct="1">
              <a:spcBef>
                <a:spcPts val="400"/>
              </a:spcBef>
              <a:spcAft>
                <a:spcPts val="0"/>
              </a:spcAft>
              <a:buClr>
                <a:srgbClr val="000000"/>
              </a:buClr>
              <a:buFont typeface="Wingdings" panose="05000000000000000000" pitchFamily="2" charset="2"/>
              <a:buChar char="§"/>
            </a:pPr>
            <a:r>
              <a:rPr lang="en-US" b="1" dirty="0">
                <a:solidFill>
                  <a:schemeClr val="tx1"/>
                </a:solidFill>
                <a:latin typeface="Arial Narrow" pitchFamily="18"/>
              </a:rPr>
              <a:t>Stay on the line after entering the number to speak to the recipient before </a:t>
            </a:r>
            <a:r>
              <a:rPr lang="en-US" b="1" dirty="0" smtClean="0">
                <a:solidFill>
                  <a:schemeClr val="tx1"/>
                </a:solidFill>
                <a:latin typeface="Arial Narrow" pitchFamily="18"/>
              </a:rPr>
              <a:t>conferencing. </a:t>
            </a:r>
            <a:r>
              <a:rPr lang="en-US" b="1" dirty="0">
                <a:solidFill>
                  <a:schemeClr val="tx1"/>
                </a:solidFill>
                <a:latin typeface="Arial Narrow" pitchFamily="18"/>
              </a:rPr>
              <a:t>After </a:t>
            </a:r>
            <a:r>
              <a:rPr lang="en-US" b="1" dirty="0" smtClean="0">
                <a:solidFill>
                  <a:schemeClr val="tx1"/>
                </a:solidFill>
                <a:latin typeface="Arial Narrow" pitchFamily="18"/>
              </a:rPr>
              <a:t>consultation, press </a:t>
            </a:r>
            <a:r>
              <a:rPr lang="en-US" b="1" dirty="0">
                <a:solidFill>
                  <a:schemeClr val="tx1"/>
                </a:solidFill>
                <a:latin typeface="Arial Narrow" pitchFamily="18"/>
              </a:rPr>
              <a:t>the </a:t>
            </a:r>
            <a:r>
              <a:rPr lang="en-US" b="1" dirty="0" smtClean="0">
                <a:solidFill>
                  <a:schemeClr val="tx1"/>
                </a:solidFill>
                <a:latin typeface="Arial Narrow" pitchFamily="18"/>
              </a:rPr>
              <a:t>Conference key to add the party.</a:t>
            </a:r>
          </a:p>
          <a:p>
            <a:pPr marL="285750" lvl="1" indent="-285750" hangingPunct="1">
              <a:spcBef>
                <a:spcPts val="400"/>
              </a:spcBef>
              <a:spcAft>
                <a:spcPts val="0"/>
              </a:spcAft>
              <a:buClr>
                <a:srgbClr val="000000"/>
              </a:buClr>
              <a:buFont typeface="Wingdings" panose="05000000000000000000" pitchFamily="2" charset="2"/>
              <a:buChar char="§"/>
            </a:pPr>
            <a:endParaRPr lang="en-US" b="1" dirty="0">
              <a:solidFill>
                <a:schemeClr val="tx1"/>
              </a:solidFill>
              <a:latin typeface="Arial Narrow" pitchFamily="18"/>
            </a:endParaRPr>
          </a:p>
          <a:p>
            <a:pPr marL="0" lvl="1" indent="0" hangingPunct="1">
              <a:spcBef>
                <a:spcPts val="400"/>
              </a:spcBef>
              <a:spcAft>
                <a:spcPts val="0"/>
              </a:spcAft>
              <a:buClr>
                <a:srgbClr val="000000"/>
              </a:buClr>
              <a:buNone/>
            </a:pPr>
            <a:r>
              <a:rPr lang="en-US" b="1" dirty="0" smtClean="0">
                <a:solidFill>
                  <a:schemeClr val="tx1"/>
                </a:solidFill>
                <a:latin typeface="Arial Narrow" pitchFamily="18"/>
              </a:rPr>
              <a:t>Another option:</a:t>
            </a:r>
          </a:p>
          <a:p>
            <a:pPr marL="0" lvl="1" indent="0" hangingPunct="1">
              <a:spcBef>
                <a:spcPts val="400"/>
              </a:spcBef>
              <a:spcAft>
                <a:spcPts val="0"/>
              </a:spcAft>
              <a:buClr>
                <a:srgbClr val="000000"/>
              </a:buClr>
              <a:buNone/>
            </a:pPr>
            <a:r>
              <a:rPr lang="en-US" b="1" dirty="0" smtClean="0">
                <a:solidFill>
                  <a:schemeClr val="tx1"/>
                </a:solidFill>
                <a:latin typeface="Arial Narrow" pitchFamily="18"/>
              </a:rPr>
              <a:t>Step 1: Press an available line appearance key to get new dial tone.</a:t>
            </a:r>
          </a:p>
          <a:p>
            <a:pPr marL="0" lvl="1" indent="0" hangingPunct="1">
              <a:spcBef>
                <a:spcPts val="400"/>
              </a:spcBef>
              <a:spcAft>
                <a:spcPts val="0"/>
              </a:spcAft>
              <a:buClr>
                <a:srgbClr val="000000"/>
              </a:buClr>
              <a:buNone/>
            </a:pPr>
            <a:r>
              <a:rPr lang="en-US" b="1" dirty="0" smtClean="0">
                <a:solidFill>
                  <a:schemeClr val="tx1"/>
                </a:solidFill>
                <a:latin typeface="Arial Narrow" pitchFamily="18"/>
              </a:rPr>
              <a:t>Step 2: Dial the extension or external number.</a:t>
            </a:r>
          </a:p>
          <a:p>
            <a:pPr marL="0" lvl="1" indent="0" hangingPunct="1">
              <a:spcBef>
                <a:spcPts val="400"/>
              </a:spcBef>
              <a:spcAft>
                <a:spcPts val="0"/>
              </a:spcAft>
              <a:buClr>
                <a:srgbClr val="000000"/>
              </a:buClr>
              <a:buNone/>
            </a:pPr>
            <a:r>
              <a:rPr lang="en-US" b="1" dirty="0" smtClean="0">
                <a:solidFill>
                  <a:schemeClr val="tx1"/>
                </a:solidFill>
                <a:latin typeface="Arial Narrow" pitchFamily="18"/>
              </a:rPr>
              <a:t>Step 3: Once the other party answers, press the Join </a:t>
            </a:r>
            <a:r>
              <a:rPr lang="en-US" b="1" dirty="0" err="1" smtClean="0">
                <a:solidFill>
                  <a:schemeClr val="tx1"/>
                </a:solidFill>
                <a:latin typeface="Arial Narrow" pitchFamily="18"/>
              </a:rPr>
              <a:t>softkey</a:t>
            </a:r>
            <a:r>
              <a:rPr lang="en-US" b="1" dirty="0">
                <a:solidFill>
                  <a:schemeClr val="tx1"/>
                </a:solidFill>
                <a:latin typeface="Arial Narrow" pitchFamily="18"/>
              </a:rPr>
              <a:t> </a:t>
            </a:r>
            <a:r>
              <a:rPr lang="en-US" b="1" dirty="0" smtClean="0">
                <a:solidFill>
                  <a:schemeClr val="tx1"/>
                </a:solidFill>
                <a:latin typeface="Arial Narrow" pitchFamily="18"/>
              </a:rPr>
              <a:t>to combine the 2 calls into a conference call. This process can be repeated until you reach 6 parties.</a:t>
            </a:r>
          </a:p>
        </p:txBody>
      </p:sp>
    </p:spTree>
    <p:extLst>
      <p:ext uri="{BB962C8B-B14F-4D97-AF65-F5344CB8AC3E}">
        <p14:creationId xmlns:p14="http://schemas.microsoft.com/office/powerpoint/2010/main" val="1076966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Using Voicemail">
    <p:spTree>
      <p:nvGrpSpPr>
        <p:cNvPr id="1" name=""/>
        <p:cNvGrpSpPr/>
        <p:nvPr/>
      </p:nvGrpSpPr>
      <p:grpSpPr>
        <a:xfrm>
          <a:off x="0" y="0"/>
          <a:ext cx="0" cy="0"/>
          <a:chOff x="0" y="0"/>
          <a:chExt cx="0" cy="0"/>
        </a:xfrm>
      </p:grpSpPr>
      <p:sp>
        <p:nvSpPr>
          <p:cNvPr id="2" name="Slide Number Placeholder 3"/>
          <p:cNvSpPr txBox="1">
            <a:spLocks noGrp="1"/>
          </p:cNvSpPr>
          <p:nvPr>
            <p:ph type="sldNum" sz="quarter" idx="8"/>
          </p:nvPr>
        </p:nvSpPr>
        <p:spPr>
          <a:xfrm>
            <a:off x="3505319" y="6426360"/>
            <a:ext cx="2133360" cy="304560"/>
          </a:xfrm>
          <a:prstGeom prst="rect">
            <a:avLst/>
          </a:prstGeom>
          <a:noFill/>
          <a:ln>
            <a:noFill/>
          </a:ln>
        </p:spPr>
        <p:txBody>
          <a:bodyPr wrap="square" lIns="90000" tIns="45000" rIns="90000" bIns="45000" anchor="t" anchorCtr="0"/>
          <a:lstStyle/>
          <a:p>
            <a:pPr lvl="0" algn="ctr"/>
            <a:fld id="{9E70DAB9-F753-4991-AE43-8C46896C8647}" type="slidenum">
              <a:t>14</a:t>
            </a:fld>
            <a:endParaRPr lang="en-US" b="1">
              <a:solidFill>
                <a:srgbClr val="000000"/>
              </a:solidFill>
              <a:latin typeface="Arial Narrow" pitchFamily="18"/>
              <a:cs typeface="Tahoma" pitchFamily="2"/>
            </a:endParaRPr>
          </a:p>
        </p:txBody>
      </p:sp>
      <p:sp>
        <p:nvSpPr>
          <p:cNvPr id="3" name="Rectangle 2"/>
          <p:cNvSpPr txBox="1">
            <a:spLocks noGrp="1"/>
          </p:cNvSpPr>
          <p:nvPr>
            <p:ph type="title" idx="4294967295"/>
          </p:nvPr>
        </p:nvSpPr>
        <p:spPr>
          <a:xfrm>
            <a:off x="457200" y="351000"/>
            <a:ext cx="8229240" cy="70128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1">
              <a:buNone/>
            </a:pPr>
            <a:r>
              <a:rPr lang="en-US" sz="4000"/>
              <a:t>Using Voicemail</a:t>
            </a:r>
          </a:p>
        </p:txBody>
      </p:sp>
      <p:sp>
        <p:nvSpPr>
          <p:cNvPr id="4" name="Rectangle 3"/>
          <p:cNvSpPr txBox="1">
            <a:spLocks noGrp="1"/>
          </p:cNvSpPr>
          <p:nvPr>
            <p:ph type="body" idx="4294967295"/>
          </p:nvPr>
        </p:nvSpPr>
        <p:spPr/>
        <p:txBody>
          <a:bodyPr/>
          <a:lstStyle>
            <a:defPPr marL="432000" lvl="0" indent="-324000" algn="l" rtl="0" hangingPunct="0">
              <a:spcBef>
                <a:spcPts val="0"/>
              </a:spcBef>
              <a:spcAft>
                <a:spcPts val="1417"/>
              </a:spcAft>
              <a:buSzPct val="45000"/>
              <a:buFont typeface="StarSymbol"/>
              <a:buNone/>
              <a:defRPr lang="en-US" sz="2400" b="1" i="0" u="none" strike="noStrike" kern="1200" spc="0">
                <a:ln>
                  <a:noFill/>
                </a:ln>
                <a:solidFill>
                  <a:srgbClr val="000000"/>
                </a:solidFill>
                <a:latin typeface="Arial Narrow"/>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2400" b="1" i="0" u="none" strike="noStrike" kern="1200" spc="0">
                <a:ln>
                  <a:noFill/>
                </a:ln>
                <a:solidFill>
                  <a:srgbClr val="000000"/>
                </a:solidFill>
                <a:latin typeface="Arial Narrow"/>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1800" b="0" i="0" u="none" strike="noStrike" kern="1200" spc="0">
                <a:ln>
                  <a:noFill/>
                </a:ln>
                <a:solidFill>
                  <a:srgbClr val="000000"/>
                </a:solidFill>
                <a:latin typeface="Arial Narrow"/>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1600" b="0" i="0" u="none" strike="noStrike" kern="1200" spc="0">
                <a:ln>
                  <a:noFill/>
                </a:ln>
                <a:solidFill>
                  <a:srgbClr val="5F5F5F"/>
                </a:solidFill>
                <a:latin typeface="Arial Narrow"/>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1600" b="0" i="0" u="none" strike="noStrike" kern="1200" spc="0">
                <a:ln>
                  <a:noFill/>
                </a:ln>
                <a:solidFill>
                  <a:srgbClr val="000000"/>
                </a:solidFill>
                <a:latin typeface="Arial Narrow"/>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9pPr>
          </a:lstStyle>
          <a:p>
            <a:pPr marL="343080" lvl="0" indent="-342720" hangingPunct="1">
              <a:spcBef>
                <a:spcPts val="479"/>
              </a:spcBef>
              <a:spcAft>
                <a:spcPts val="0"/>
              </a:spcAft>
              <a:buNone/>
            </a:pPr>
            <a:r>
              <a:rPr lang="en-US" sz="2800" dirty="0">
                <a:latin typeface="Arial Narrow" pitchFamily="18"/>
              </a:rPr>
              <a:t>After completing this section, you will be able to:</a:t>
            </a:r>
          </a:p>
          <a:p>
            <a:pPr marL="343080" lvl="0" indent="-342720" hangingPunct="1">
              <a:spcBef>
                <a:spcPts val="479"/>
              </a:spcBef>
              <a:spcAft>
                <a:spcPts val="0"/>
              </a:spcAft>
            </a:pPr>
            <a:r>
              <a:rPr lang="en-US" dirty="0" smtClean="0">
                <a:latin typeface="Arial" pitchFamily="34"/>
              </a:rPr>
              <a:t>Use the Voicemail application on your phone.</a:t>
            </a:r>
            <a:endParaRPr lang="en-US" dirty="0">
              <a:latin typeface="Arial" pitchFamily="34"/>
            </a:endParaRPr>
          </a:p>
          <a:p>
            <a:pPr marL="343080" lvl="0" indent="-342720" hangingPunct="1">
              <a:spcBef>
                <a:spcPts val="479"/>
              </a:spcBef>
              <a:spcAft>
                <a:spcPts val="0"/>
              </a:spcAft>
            </a:pPr>
            <a:r>
              <a:rPr lang="en-US" dirty="0" smtClean="0">
                <a:latin typeface="Arial" pitchFamily="34"/>
              </a:rPr>
              <a:t>Access the prompts for additional options.</a:t>
            </a:r>
            <a:endParaRPr lang="en-US" dirty="0">
              <a:latin typeface="Arial" pitchFamily="34"/>
            </a:endParaRPr>
          </a:p>
          <a:p>
            <a:pPr marL="343080" lvl="0" indent="-342720" hangingPunct="1">
              <a:spcBef>
                <a:spcPts val="479"/>
              </a:spcBef>
              <a:spcAft>
                <a:spcPts val="0"/>
              </a:spcAft>
            </a:pPr>
            <a:r>
              <a:rPr lang="en-US" dirty="0" smtClean="0">
                <a:latin typeface="Arial" pitchFamily="34"/>
              </a:rPr>
              <a:t>Setup </a:t>
            </a:r>
            <a:r>
              <a:rPr lang="en-US" dirty="0">
                <a:latin typeface="Arial" pitchFamily="34"/>
              </a:rPr>
              <a:t>your voicemail and retrieve </a:t>
            </a:r>
            <a:r>
              <a:rPr lang="en-US" dirty="0" smtClean="0">
                <a:latin typeface="Arial" pitchFamily="34"/>
              </a:rPr>
              <a:t>messages.</a:t>
            </a:r>
            <a:endParaRPr lang="en-US" dirty="0">
              <a:latin typeface="Arial" pitchFamily="34"/>
            </a:endParaRPr>
          </a:p>
          <a:p>
            <a:pPr marL="343080" lvl="0" indent="-342720" hangingPunct="1">
              <a:spcBef>
                <a:spcPts val="479"/>
              </a:spcBef>
              <a:spcAft>
                <a:spcPts val="0"/>
              </a:spcAft>
              <a:buNone/>
            </a:pPr>
            <a:endParaRPr lang="en-US" dirty="0">
              <a:latin typeface="Arial" pitchFamily="34"/>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Using Voicemail - Login">
    <p:spTree>
      <p:nvGrpSpPr>
        <p:cNvPr id="1" name=""/>
        <p:cNvGrpSpPr/>
        <p:nvPr/>
      </p:nvGrpSpPr>
      <p:grpSpPr>
        <a:xfrm>
          <a:off x="0" y="0"/>
          <a:ext cx="0" cy="0"/>
          <a:chOff x="0" y="0"/>
          <a:chExt cx="0" cy="0"/>
        </a:xfrm>
      </p:grpSpPr>
      <p:sp>
        <p:nvSpPr>
          <p:cNvPr id="2" name="Slide Number Placeholder 3"/>
          <p:cNvSpPr txBox="1">
            <a:spLocks noGrp="1"/>
          </p:cNvSpPr>
          <p:nvPr>
            <p:ph type="sldNum" sz="quarter" idx="8"/>
          </p:nvPr>
        </p:nvSpPr>
        <p:spPr>
          <a:xfrm>
            <a:off x="3505319" y="6426360"/>
            <a:ext cx="2133360" cy="304560"/>
          </a:xfrm>
          <a:prstGeom prst="rect">
            <a:avLst/>
          </a:prstGeom>
          <a:noFill/>
          <a:ln>
            <a:noFill/>
          </a:ln>
        </p:spPr>
        <p:txBody>
          <a:bodyPr wrap="square" lIns="90000" tIns="45000" rIns="90000" bIns="45000" anchor="t" anchorCtr="0"/>
          <a:lstStyle/>
          <a:p>
            <a:pPr lvl="0" algn="ctr"/>
            <a:fld id="{534DE699-B891-4BE9-A18C-7015F13084A0}" type="slidenum">
              <a:t>15</a:t>
            </a:fld>
            <a:endParaRPr lang="en-US" b="1">
              <a:solidFill>
                <a:srgbClr val="000000"/>
              </a:solidFill>
              <a:latin typeface="Arial Narrow" pitchFamily="18"/>
              <a:cs typeface="Tahoma" pitchFamily="2"/>
            </a:endParaRPr>
          </a:p>
        </p:txBody>
      </p:sp>
      <p:sp>
        <p:nvSpPr>
          <p:cNvPr id="3" name="Rectangle 2"/>
          <p:cNvSpPr txBox="1">
            <a:spLocks noGrp="1"/>
          </p:cNvSpPr>
          <p:nvPr>
            <p:ph type="title" idx="4294967295"/>
          </p:nvPr>
        </p:nvSpPr>
        <p:spPr>
          <a:xfrm>
            <a:off x="457200" y="351000"/>
            <a:ext cx="8229240" cy="70128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1">
              <a:buNone/>
            </a:pPr>
            <a:r>
              <a:rPr lang="en-US" sz="4000"/>
              <a:t>Using Voicemail - Login</a:t>
            </a:r>
          </a:p>
        </p:txBody>
      </p:sp>
      <p:sp>
        <p:nvSpPr>
          <p:cNvPr id="4" name="Rectangle 3"/>
          <p:cNvSpPr txBox="1">
            <a:spLocks noGrp="1"/>
          </p:cNvSpPr>
          <p:nvPr>
            <p:ph type="body" idx="4294967295"/>
          </p:nvPr>
        </p:nvSpPr>
        <p:spPr/>
        <p:txBody>
          <a:bodyPr/>
          <a:lstStyle>
            <a:defPPr marL="432000" lvl="0" indent="-324000" algn="l" rtl="0" hangingPunct="0">
              <a:spcBef>
                <a:spcPts val="0"/>
              </a:spcBef>
              <a:spcAft>
                <a:spcPts val="1417"/>
              </a:spcAft>
              <a:buSzPct val="45000"/>
              <a:buFont typeface="StarSymbol"/>
              <a:buNone/>
              <a:defRPr lang="en-US" sz="2400" b="1" i="0" u="none" strike="noStrike" kern="1200" spc="0">
                <a:ln>
                  <a:noFill/>
                </a:ln>
                <a:solidFill>
                  <a:srgbClr val="000000"/>
                </a:solidFill>
                <a:latin typeface="Arial Narrow"/>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2400" b="1" i="0" u="none" strike="noStrike" kern="1200" spc="0">
                <a:ln>
                  <a:noFill/>
                </a:ln>
                <a:solidFill>
                  <a:srgbClr val="000000"/>
                </a:solidFill>
                <a:latin typeface="Arial Narrow"/>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1800" b="0" i="0" u="none" strike="noStrike" kern="1200" spc="0">
                <a:ln>
                  <a:noFill/>
                </a:ln>
                <a:solidFill>
                  <a:srgbClr val="000000"/>
                </a:solidFill>
                <a:latin typeface="Arial Narrow"/>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1600" b="0" i="0" u="none" strike="noStrike" kern="1200" spc="0">
                <a:ln>
                  <a:noFill/>
                </a:ln>
                <a:solidFill>
                  <a:srgbClr val="5F5F5F"/>
                </a:solidFill>
                <a:latin typeface="Arial Narrow"/>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1600" b="0" i="0" u="none" strike="noStrike" kern="1200" spc="0">
                <a:ln>
                  <a:noFill/>
                </a:ln>
                <a:solidFill>
                  <a:srgbClr val="000000"/>
                </a:solidFill>
                <a:latin typeface="Arial Narrow"/>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9pPr>
          </a:lstStyle>
          <a:p>
            <a:pPr marL="0" lvl="0" indent="0" hangingPunct="1">
              <a:lnSpc>
                <a:spcPct val="90000"/>
              </a:lnSpc>
              <a:spcBef>
                <a:spcPts val="479"/>
              </a:spcBef>
              <a:spcAft>
                <a:spcPts val="0"/>
              </a:spcAft>
              <a:buNone/>
            </a:pPr>
            <a:r>
              <a:rPr lang="en-US" dirty="0" smtClean="0">
                <a:latin typeface="Arial" pitchFamily="34"/>
              </a:rPr>
              <a:t>A </a:t>
            </a:r>
            <a:r>
              <a:rPr lang="en-US" dirty="0">
                <a:latin typeface="Arial" pitchFamily="34"/>
              </a:rPr>
              <a:t>steady flashing light on your phone’s right-most upper corner and ‘stutter’ dial tone signifies that you have unheard voicemail messages. The number of unheard messages appears on the idle screen of your phone’s display by the voicemail icon</a:t>
            </a:r>
          </a:p>
          <a:p>
            <a:pPr marL="343080" lvl="0" indent="-342720" hangingPunct="1">
              <a:lnSpc>
                <a:spcPct val="90000"/>
              </a:lnSpc>
              <a:spcBef>
                <a:spcPts val="479"/>
              </a:spcBef>
              <a:spcAft>
                <a:spcPts val="0"/>
              </a:spcAft>
              <a:buNone/>
            </a:pPr>
            <a:endParaRPr lang="en-US" dirty="0">
              <a:latin typeface="Arial" pitchFamily="34"/>
            </a:endParaRPr>
          </a:p>
          <a:p>
            <a:pPr marL="0" lvl="0" indent="0" hangingPunct="1">
              <a:lnSpc>
                <a:spcPct val="90000"/>
              </a:lnSpc>
              <a:spcBef>
                <a:spcPts val="479"/>
              </a:spcBef>
              <a:spcAft>
                <a:spcPts val="0"/>
              </a:spcAft>
              <a:buNone/>
            </a:pPr>
            <a:r>
              <a:rPr lang="en-US" dirty="0">
                <a:latin typeface="Arial" pitchFamily="34"/>
              </a:rPr>
              <a:t>To login to the main voicemail </a:t>
            </a:r>
            <a:r>
              <a:rPr lang="en-US" dirty="0" smtClean="0">
                <a:latin typeface="Arial" pitchFamily="34"/>
              </a:rPr>
              <a:t>prompts, </a:t>
            </a:r>
            <a:r>
              <a:rPr lang="en-US" dirty="0">
                <a:latin typeface="Arial" pitchFamily="34"/>
              </a:rPr>
              <a:t>press the Voicemail button</a:t>
            </a:r>
            <a:r>
              <a:rPr lang="en-US" dirty="0" smtClean="0">
                <a:latin typeface="Arial" pitchFamily="34"/>
              </a:rPr>
              <a:t>, the Call VM </a:t>
            </a:r>
            <a:r>
              <a:rPr lang="en-US" dirty="0" err="1" smtClean="0">
                <a:latin typeface="Arial" pitchFamily="34"/>
              </a:rPr>
              <a:t>softkey</a:t>
            </a:r>
            <a:r>
              <a:rPr lang="en-US" dirty="0" smtClean="0">
                <a:latin typeface="Arial" pitchFamily="34"/>
              </a:rPr>
              <a:t>, </a:t>
            </a:r>
            <a:r>
              <a:rPr lang="en-US" dirty="0">
                <a:latin typeface="Arial" pitchFamily="34"/>
              </a:rPr>
              <a:t>then dial your password followed by #. (Your default password is </a:t>
            </a:r>
            <a:r>
              <a:rPr lang="en-US" dirty="0" smtClean="0">
                <a:latin typeface="Arial" pitchFamily="34"/>
              </a:rPr>
              <a:t>1234)</a:t>
            </a:r>
            <a:endParaRPr lang="en-US" dirty="0">
              <a:latin typeface="Arial" pitchFamily="34"/>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name="Using Voicemail -  Login">
    <p:spTree>
      <p:nvGrpSpPr>
        <p:cNvPr id="1" name=""/>
        <p:cNvGrpSpPr/>
        <p:nvPr/>
      </p:nvGrpSpPr>
      <p:grpSpPr>
        <a:xfrm>
          <a:off x="0" y="0"/>
          <a:ext cx="0" cy="0"/>
          <a:chOff x="0" y="0"/>
          <a:chExt cx="0" cy="0"/>
        </a:xfrm>
      </p:grpSpPr>
      <p:sp>
        <p:nvSpPr>
          <p:cNvPr id="2" name="Slide Number Placeholder 3"/>
          <p:cNvSpPr txBox="1">
            <a:spLocks noGrp="1"/>
          </p:cNvSpPr>
          <p:nvPr>
            <p:ph type="sldNum" sz="quarter" idx="8"/>
          </p:nvPr>
        </p:nvSpPr>
        <p:spPr>
          <a:xfrm>
            <a:off x="3505319" y="6426360"/>
            <a:ext cx="2133360" cy="304560"/>
          </a:xfrm>
          <a:prstGeom prst="rect">
            <a:avLst/>
          </a:prstGeom>
          <a:noFill/>
          <a:ln>
            <a:noFill/>
          </a:ln>
        </p:spPr>
        <p:txBody>
          <a:bodyPr wrap="square" lIns="90000" tIns="45000" rIns="90000" bIns="45000" anchor="t" anchorCtr="0"/>
          <a:lstStyle/>
          <a:p>
            <a:pPr lvl="0" algn="ctr"/>
            <a:fld id="{A4FC489B-6166-4F95-AF3D-614A951C4A3F}" type="slidenum">
              <a:t>16</a:t>
            </a:fld>
            <a:endParaRPr lang="en-US" b="1">
              <a:solidFill>
                <a:srgbClr val="000000"/>
              </a:solidFill>
              <a:latin typeface="Arial Narrow" pitchFamily="18"/>
              <a:cs typeface="Tahoma" pitchFamily="2"/>
            </a:endParaRPr>
          </a:p>
        </p:txBody>
      </p:sp>
      <p:sp>
        <p:nvSpPr>
          <p:cNvPr id="3" name="Rectangle 2"/>
          <p:cNvSpPr txBox="1">
            <a:spLocks noGrp="1"/>
          </p:cNvSpPr>
          <p:nvPr>
            <p:ph type="title" idx="4294967295"/>
          </p:nvPr>
        </p:nvSpPr>
        <p:spPr>
          <a:xfrm>
            <a:off x="457200" y="351000"/>
            <a:ext cx="8229240" cy="70128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1">
              <a:buNone/>
            </a:pPr>
            <a:r>
              <a:rPr lang="en-US" sz="4000"/>
              <a:t>Moving your Extension</a:t>
            </a:r>
          </a:p>
        </p:txBody>
      </p:sp>
      <p:sp>
        <p:nvSpPr>
          <p:cNvPr id="4" name="Rectangle 3"/>
          <p:cNvSpPr txBox="1">
            <a:spLocks noGrp="1"/>
          </p:cNvSpPr>
          <p:nvPr>
            <p:ph type="body" idx="4294967295"/>
          </p:nvPr>
        </p:nvSpPr>
        <p:spPr>
          <a:xfrm>
            <a:off x="762480" y="1463039"/>
            <a:ext cx="7924320" cy="4191120"/>
          </a:xfrm>
        </p:spPr>
        <p:txBody>
          <a:bodyPr/>
          <a:lstStyle>
            <a:defPPr marL="432000" lvl="0" indent="-324000" algn="l" rtl="0" hangingPunct="0">
              <a:spcBef>
                <a:spcPts val="0"/>
              </a:spcBef>
              <a:spcAft>
                <a:spcPts val="1417"/>
              </a:spcAft>
              <a:buSzPct val="45000"/>
              <a:buFont typeface="StarSymbol"/>
              <a:buNone/>
              <a:defRPr lang="en-US" sz="2400" b="1" i="0" u="none" strike="noStrike" kern="1200" spc="0">
                <a:ln>
                  <a:noFill/>
                </a:ln>
                <a:solidFill>
                  <a:srgbClr val="000000"/>
                </a:solidFill>
                <a:latin typeface="Arial Narrow"/>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2400" b="1" i="0" u="none" strike="noStrike" kern="1200" spc="0">
                <a:ln>
                  <a:noFill/>
                </a:ln>
                <a:solidFill>
                  <a:srgbClr val="000000"/>
                </a:solidFill>
                <a:latin typeface="Arial Narrow"/>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1800" b="0" i="0" u="none" strike="noStrike" kern="1200" spc="0">
                <a:ln>
                  <a:noFill/>
                </a:ln>
                <a:solidFill>
                  <a:srgbClr val="000000"/>
                </a:solidFill>
                <a:latin typeface="Arial Narrow"/>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1600" b="0" i="0" u="none" strike="noStrike" kern="1200" spc="0">
                <a:ln>
                  <a:noFill/>
                </a:ln>
                <a:solidFill>
                  <a:srgbClr val="5F5F5F"/>
                </a:solidFill>
                <a:latin typeface="Arial Narrow"/>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1600" b="0" i="0" u="none" strike="noStrike" kern="1200" spc="0">
                <a:ln>
                  <a:noFill/>
                </a:ln>
                <a:solidFill>
                  <a:srgbClr val="000000"/>
                </a:solidFill>
                <a:latin typeface="Arial Narrow"/>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9pPr>
          </a:lstStyle>
          <a:p>
            <a:pPr marL="343080" lvl="0" indent="-342720" hangingPunct="1">
              <a:spcBef>
                <a:spcPts val="479"/>
              </a:spcBef>
              <a:spcAft>
                <a:spcPts val="0"/>
              </a:spcAft>
              <a:buNone/>
            </a:pPr>
            <a:r>
              <a:rPr lang="en-US" dirty="0">
                <a:latin typeface="Arial" pitchFamily="34"/>
              </a:rPr>
              <a:t>To move your extension temporarily to another phone:</a:t>
            </a:r>
          </a:p>
          <a:p>
            <a:pPr marL="343080" lvl="0" indent="-342720" hangingPunct="1">
              <a:spcBef>
                <a:spcPts val="479"/>
              </a:spcBef>
              <a:spcAft>
                <a:spcPts val="0"/>
              </a:spcAft>
            </a:pPr>
            <a:r>
              <a:rPr lang="en-US" dirty="0" smtClean="0">
                <a:latin typeface="Arial" pitchFamily="34"/>
              </a:rPr>
              <a:t>Press the Options button on the phone you wish to use.</a:t>
            </a:r>
            <a:endParaRPr lang="en-US" dirty="0">
              <a:latin typeface="Arial" pitchFamily="34"/>
            </a:endParaRPr>
          </a:p>
          <a:p>
            <a:pPr marL="343080" lvl="0" indent="-342720" hangingPunct="1">
              <a:spcBef>
                <a:spcPts val="479"/>
              </a:spcBef>
              <a:spcAft>
                <a:spcPts val="0"/>
              </a:spcAft>
            </a:pPr>
            <a:r>
              <a:rPr lang="en-US" dirty="0">
                <a:latin typeface="Arial" pitchFamily="34"/>
              </a:rPr>
              <a:t>Press </a:t>
            </a:r>
            <a:r>
              <a:rPr lang="en-US" dirty="0" smtClean="0">
                <a:latin typeface="Arial" pitchFamily="34"/>
              </a:rPr>
              <a:t>the Assign </a:t>
            </a:r>
            <a:r>
              <a:rPr lang="en-US" dirty="0" err="1" smtClean="0">
                <a:latin typeface="Arial" pitchFamily="34"/>
              </a:rPr>
              <a:t>softkey</a:t>
            </a:r>
            <a:r>
              <a:rPr lang="en-US" dirty="0" smtClean="0">
                <a:latin typeface="Arial" pitchFamily="34"/>
              </a:rPr>
              <a:t> and enter your extension and password and press OK.</a:t>
            </a:r>
            <a:endParaRPr lang="en-US" dirty="0">
              <a:latin typeface="Arial" pitchFamily="34"/>
            </a:endParaRPr>
          </a:p>
          <a:p>
            <a:pPr marL="343080" lvl="0" indent="-342720" hangingPunct="1">
              <a:spcBef>
                <a:spcPts val="479"/>
              </a:spcBef>
              <a:spcAft>
                <a:spcPts val="0"/>
              </a:spcAft>
            </a:pPr>
            <a:r>
              <a:rPr lang="en-US" dirty="0" smtClean="0">
                <a:latin typeface="Arial" pitchFamily="34"/>
              </a:rPr>
              <a:t>When you are finished using the phone, press the </a:t>
            </a:r>
            <a:r>
              <a:rPr lang="en-US" dirty="0" err="1" smtClean="0">
                <a:latin typeface="Arial" pitchFamily="34"/>
              </a:rPr>
              <a:t>Unassign</a:t>
            </a:r>
            <a:r>
              <a:rPr lang="en-US" dirty="0" smtClean="0">
                <a:latin typeface="Arial" pitchFamily="34"/>
              </a:rPr>
              <a:t> </a:t>
            </a:r>
            <a:r>
              <a:rPr lang="en-US" dirty="0" err="1" smtClean="0">
                <a:latin typeface="Arial" pitchFamily="34"/>
              </a:rPr>
              <a:t>softkey</a:t>
            </a:r>
            <a:r>
              <a:rPr lang="en-US" dirty="0" smtClean="0">
                <a:latin typeface="Arial" pitchFamily="34"/>
              </a:rPr>
              <a:t>.</a:t>
            </a:r>
            <a:endParaRPr lang="en-US" dirty="0">
              <a:latin typeface="Arial" pitchFamily="34"/>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name="page14">
    <p:spTree>
      <p:nvGrpSpPr>
        <p:cNvPr id="1" name=""/>
        <p:cNvGrpSpPr/>
        <p:nvPr/>
      </p:nvGrpSpPr>
      <p:grpSpPr>
        <a:xfrm>
          <a:off x="0" y="0"/>
          <a:ext cx="0" cy="0"/>
          <a:chOff x="0" y="0"/>
          <a:chExt cx="0" cy="0"/>
        </a:xfrm>
      </p:grpSpPr>
      <p:sp>
        <p:nvSpPr>
          <p:cNvPr id="2" name="Slide Number Placeholder 3"/>
          <p:cNvSpPr txBox="1">
            <a:spLocks noGrp="1"/>
          </p:cNvSpPr>
          <p:nvPr>
            <p:ph type="sldNum" sz="quarter" idx="8"/>
          </p:nvPr>
        </p:nvSpPr>
        <p:spPr>
          <a:xfrm>
            <a:off x="3505319" y="6426360"/>
            <a:ext cx="2133360" cy="304560"/>
          </a:xfrm>
          <a:prstGeom prst="rect">
            <a:avLst/>
          </a:prstGeom>
          <a:noFill/>
          <a:ln>
            <a:noFill/>
          </a:ln>
        </p:spPr>
        <p:txBody>
          <a:bodyPr wrap="square" lIns="90000" tIns="45000" rIns="90000" bIns="45000" anchor="t" anchorCtr="0"/>
          <a:lstStyle/>
          <a:p>
            <a:pPr lvl="0" algn="ctr"/>
            <a:fld id="{FED9218F-AF72-40A0-A6E2-F7FBAF0BCD65}" type="slidenum">
              <a:t>17</a:t>
            </a:fld>
            <a:endParaRPr lang="en-US" b="1">
              <a:solidFill>
                <a:srgbClr val="000000"/>
              </a:solidFill>
              <a:latin typeface="Arial Narrow" pitchFamily="18"/>
              <a:cs typeface="Tahoma" pitchFamily="2"/>
            </a:endParaRPr>
          </a:p>
        </p:txBody>
      </p:sp>
      <p:sp>
        <p:nvSpPr>
          <p:cNvPr id="3" name="Rectangle 2"/>
          <p:cNvSpPr txBox="1">
            <a:spLocks noGrp="1"/>
          </p:cNvSpPr>
          <p:nvPr>
            <p:ph type="title" idx="4294967295"/>
          </p:nvPr>
        </p:nvSpPr>
        <p:spPr>
          <a:xfrm>
            <a:off x="457200" y="351000"/>
            <a:ext cx="8229240" cy="70128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1">
              <a:buNone/>
            </a:pPr>
            <a:r>
              <a:rPr lang="en-US" sz="4000"/>
              <a:t>Using Voicemail -  Login</a:t>
            </a:r>
          </a:p>
        </p:txBody>
      </p:sp>
      <p:sp>
        <p:nvSpPr>
          <p:cNvPr id="4" name="Rectangle 3"/>
          <p:cNvSpPr txBox="1">
            <a:spLocks noGrp="1"/>
          </p:cNvSpPr>
          <p:nvPr>
            <p:ph type="body" idx="4294967295"/>
          </p:nvPr>
        </p:nvSpPr>
        <p:spPr>
          <a:xfrm>
            <a:off x="762480" y="1463038"/>
            <a:ext cx="7924320" cy="4328162"/>
          </a:xfrm>
        </p:spPr>
        <p:txBody>
          <a:bodyPr/>
          <a:lstStyle>
            <a:defPPr marL="432000" lvl="0" indent="-324000" algn="l" rtl="0" hangingPunct="0">
              <a:spcBef>
                <a:spcPts val="0"/>
              </a:spcBef>
              <a:spcAft>
                <a:spcPts val="1417"/>
              </a:spcAft>
              <a:buSzPct val="45000"/>
              <a:buFont typeface="StarSymbol"/>
              <a:buNone/>
              <a:defRPr lang="en-US" sz="2400" b="1" i="0" u="none" strike="noStrike" kern="1200" spc="0">
                <a:ln>
                  <a:noFill/>
                </a:ln>
                <a:solidFill>
                  <a:srgbClr val="000000"/>
                </a:solidFill>
                <a:latin typeface="Arial Narrow"/>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2400" b="1" i="0" u="none" strike="noStrike" kern="1200" spc="0">
                <a:ln>
                  <a:noFill/>
                </a:ln>
                <a:solidFill>
                  <a:srgbClr val="000000"/>
                </a:solidFill>
                <a:latin typeface="Arial Narrow"/>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1800" b="0" i="0" u="none" strike="noStrike" kern="1200" spc="0">
                <a:ln>
                  <a:noFill/>
                </a:ln>
                <a:solidFill>
                  <a:srgbClr val="000000"/>
                </a:solidFill>
                <a:latin typeface="Arial Narrow"/>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1600" b="0" i="0" u="none" strike="noStrike" kern="1200" spc="0">
                <a:ln>
                  <a:noFill/>
                </a:ln>
                <a:solidFill>
                  <a:srgbClr val="5F5F5F"/>
                </a:solidFill>
                <a:latin typeface="Arial Narrow"/>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1600" b="0" i="0" u="none" strike="noStrike" kern="1200" spc="0">
                <a:ln>
                  <a:noFill/>
                </a:ln>
                <a:solidFill>
                  <a:srgbClr val="000000"/>
                </a:solidFill>
                <a:latin typeface="Arial Narrow"/>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9pPr>
          </a:lstStyle>
          <a:p>
            <a:pPr marL="343080" lvl="0" indent="-342720" hangingPunct="1">
              <a:spcBef>
                <a:spcPts val="479"/>
              </a:spcBef>
              <a:spcAft>
                <a:spcPts val="0"/>
              </a:spcAft>
              <a:buNone/>
            </a:pPr>
            <a:r>
              <a:rPr lang="en-US" dirty="0">
                <a:latin typeface="Arial" pitchFamily="34"/>
              </a:rPr>
              <a:t>Log into voicemail system from another phone:</a:t>
            </a:r>
          </a:p>
          <a:p>
            <a:pPr marL="343080" lvl="0" indent="-342720" hangingPunct="1">
              <a:spcBef>
                <a:spcPts val="479"/>
              </a:spcBef>
              <a:spcAft>
                <a:spcPts val="0"/>
              </a:spcAft>
              <a:buNone/>
            </a:pPr>
            <a:r>
              <a:rPr lang="en-US" dirty="0">
                <a:latin typeface="Arial" pitchFamily="34"/>
              </a:rPr>
              <a:t>To log in to the main voice mail menu from another extension, press the Voicemail button, followed by #, then your extension, followed by your password, and then #</a:t>
            </a:r>
          </a:p>
          <a:p>
            <a:pPr marL="343080" lvl="0" indent="-342720" hangingPunct="1">
              <a:spcBef>
                <a:spcPts val="479"/>
              </a:spcBef>
              <a:spcAft>
                <a:spcPts val="0"/>
              </a:spcAft>
              <a:buNone/>
            </a:pPr>
            <a:endParaRPr lang="en-US" dirty="0">
              <a:latin typeface="Arial" pitchFamily="34"/>
            </a:endParaRPr>
          </a:p>
          <a:p>
            <a:pPr marL="343080" lvl="0" indent="-342720" hangingPunct="1">
              <a:spcBef>
                <a:spcPts val="479"/>
              </a:spcBef>
              <a:spcAft>
                <a:spcPts val="0"/>
              </a:spcAft>
              <a:buNone/>
            </a:pPr>
            <a:r>
              <a:rPr lang="en-US" dirty="0">
                <a:latin typeface="Arial" pitchFamily="34"/>
              </a:rPr>
              <a:t>To log in to the main voice mail menu from an external phone, dial </a:t>
            </a:r>
            <a:r>
              <a:rPr lang="en-US" dirty="0" smtClean="0">
                <a:latin typeface="Arial" pitchFamily="34"/>
              </a:rPr>
              <a:t>your own direct line, wait for your voicemail to pick up, then press *, then #, </a:t>
            </a:r>
            <a:r>
              <a:rPr lang="en-US" dirty="0">
                <a:latin typeface="Arial" pitchFamily="34"/>
              </a:rPr>
              <a:t>then your extension, then your password followed by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Using Voicemail – Record Name">
    <p:spTree>
      <p:nvGrpSpPr>
        <p:cNvPr id="1" name=""/>
        <p:cNvGrpSpPr/>
        <p:nvPr/>
      </p:nvGrpSpPr>
      <p:grpSpPr>
        <a:xfrm>
          <a:off x="0" y="0"/>
          <a:ext cx="0" cy="0"/>
          <a:chOff x="0" y="0"/>
          <a:chExt cx="0" cy="0"/>
        </a:xfrm>
      </p:grpSpPr>
      <p:sp>
        <p:nvSpPr>
          <p:cNvPr id="2" name="Slide Number Placeholder 3"/>
          <p:cNvSpPr txBox="1">
            <a:spLocks noGrp="1"/>
          </p:cNvSpPr>
          <p:nvPr>
            <p:ph type="sldNum" sz="quarter" idx="8"/>
          </p:nvPr>
        </p:nvSpPr>
        <p:spPr>
          <a:xfrm>
            <a:off x="3505319" y="6426360"/>
            <a:ext cx="2133360" cy="304560"/>
          </a:xfrm>
          <a:prstGeom prst="rect">
            <a:avLst/>
          </a:prstGeom>
          <a:noFill/>
          <a:ln>
            <a:noFill/>
          </a:ln>
        </p:spPr>
        <p:txBody>
          <a:bodyPr wrap="square" lIns="90000" tIns="45000" rIns="90000" bIns="45000" anchor="t" anchorCtr="0"/>
          <a:lstStyle/>
          <a:p>
            <a:pPr lvl="0"/>
            <a:fld id="{60F1030F-07CA-4F50-A25F-C4C4BC7D77B3}" type="slidenum">
              <a:t>18</a:t>
            </a:fld>
            <a:endParaRPr lang="en-US" b="1">
              <a:solidFill>
                <a:srgbClr val="000000"/>
              </a:solidFill>
              <a:latin typeface="Arial Narrow" pitchFamily="18"/>
              <a:cs typeface="Tahoma" pitchFamily="2"/>
            </a:endParaRPr>
          </a:p>
        </p:txBody>
      </p:sp>
      <p:sp>
        <p:nvSpPr>
          <p:cNvPr id="3" name="Rectangle 2"/>
          <p:cNvSpPr txBox="1">
            <a:spLocks noGrp="1"/>
          </p:cNvSpPr>
          <p:nvPr>
            <p:ph type="title" idx="4294967295"/>
          </p:nvPr>
        </p:nvSpPr>
        <p:spPr>
          <a:xfrm>
            <a:off x="457200" y="351000"/>
            <a:ext cx="8229240" cy="70128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1">
              <a:buNone/>
            </a:pPr>
            <a:r>
              <a:rPr lang="en-US" sz="4000" dirty="0"/>
              <a:t>Using Voicemail – Record </a:t>
            </a:r>
            <a:r>
              <a:rPr lang="en-US" sz="4000" dirty="0" smtClean="0"/>
              <a:t>Name &amp; Change Password</a:t>
            </a:r>
            <a:endParaRPr lang="en-US" sz="4000" dirty="0"/>
          </a:p>
        </p:txBody>
      </p:sp>
      <p:sp>
        <p:nvSpPr>
          <p:cNvPr id="4" name="Rectangle 3"/>
          <p:cNvSpPr txBox="1">
            <a:spLocks noGrp="1"/>
          </p:cNvSpPr>
          <p:nvPr>
            <p:ph type="body" idx="4294967295"/>
          </p:nvPr>
        </p:nvSpPr>
        <p:spPr>
          <a:xfrm>
            <a:off x="731519" y="2377438"/>
            <a:ext cx="7924320" cy="3566161"/>
          </a:xfrm>
        </p:spPr>
        <p:txBody>
          <a:bodyPr/>
          <a:lstStyle>
            <a:defPPr marL="432000" lvl="0" indent="-324000" algn="l" rtl="0" hangingPunct="0">
              <a:spcBef>
                <a:spcPts val="0"/>
              </a:spcBef>
              <a:spcAft>
                <a:spcPts val="1417"/>
              </a:spcAft>
              <a:buSzPct val="45000"/>
              <a:buFont typeface="StarSymbol"/>
              <a:buNone/>
              <a:defRPr lang="en-US" sz="2400" b="1" i="0" u="none" strike="noStrike" kern="1200" spc="0">
                <a:ln>
                  <a:noFill/>
                </a:ln>
                <a:solidFill>
                  <a:srgbClr val="000000"/>
                </a:solidFill>
                <a:latin typeface="Arial Narrow"/>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2400" b="1" i="0" u="none" strike="noStrike" kern="1200" spc="0">
                <a:ln>
                  <a:noFill/>
                </a:ln>
                <a:solidFill>
                  <a:srgbClr val="000000"/>
                </a:solidFill>
                <a:latin typeface="Arial Narrow"/>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1800" b="0" i="0" u="none" strike="noStrike" kern="1200" spc="0">
                <a:ln>
                  <a:noFill/>
                </a:ln>
                <a:solidFill>
                  <a:srgbClr val="000000"/>
                </a:solidFill>
                <a:latin typeface="Arial Narrow"/>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1600" b="0" i="0" u="none" strike="noStrike" kern="1200" spc="0">
                <a:ln>
                  <a:noFill/>
                </a:ln>
                <a:solidFill>
                  <a:srgbClr val="5F5F5F"/>
                </a:solidFill>
                <a:latin typeface="Arial Narrow"/>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1600" b="0" i="0" u="none" strike="noStrike" kern="1200" spc="0">
                <a:ln>
                  <a:noFill/>
                </a:ln>
                <a:solidFill>
                  <a:srgbClr val="000000"/>
                </a:solidFill>
                <a:latin typeface="Arial Narrow"/>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9pPr>
          </a:lstStyle>
          <a:p>
            <a:pPr marL="0" lvl="0" indent="0" hangingPunct="1">
              <a:spcBef>
                <a:spcPts val="479"/>
              </a:spcBef>
              <a:spcAft>
                <a:spcPts val="0"/>
              </a:spcAft>
              <a:buNone/>
            </a:pPr>
            <a:r>
              <a:rPr lang="en-US" dirty="0">
                <a:latin typeface="Arial" pitchFamily="34"/>
              </a:rPr>
              <a:t>Log into the voicemail system</a:t>
            </a:r>
          </a:p>
          <a:p>
            <a:pPr marL="0" lvl="0" indent="0" hangingPunct="1">
              <a:spcBef>
                <a:spcPts val="479"/>
              </a:spcBef>
              <a:spcAft>
                <a:spcPts val="0"/>
              </a:spcAft>
              <a:buNone/>
            </a:pPr>
            <a:r>
              <a:rPr lang="en-US" dirty="0">
                <a:latin typeface="Arial" pitchFamily="34"/>
              </a:rPr>
              <a:t>Choose Option 7 to Change Mailbox </a:t>
            </a:r>
            <a:r>
              <a:rPr lang="en-US" dirty="0" smtClean="0">
                <a:latin typeface="Arial" pitchFamily="34"/>
              </a:rPr>
              <a:t>Options</a:t>
            </a:r>
          </a:p>
          <a:p>
            <a:pPr marL="0" indent="0" hangingPunct="1">
              <a:spcBef>
                <a:spcPts val="479"/>
              </a:spcBef>
              <a:spcAft>
                <a:spcPts val="0"/>
              </a:spcAft>
              <a:buNone/>
            </a:pPr>
            <a:r>
              <a:rPr lang="en-US" dirty="0">
                <a:solidFill>
                  <a:schemeClr val="tx1"/>
                </a:solidFill>
                <a:latin typeface="Arial" pitchFamily="34"/>
              </a:rPr>
              <a:t>To change your password, press </a:t>
            </a:r>
            <a:r>
              <a:rPr lang="en-US" dirty="0" smtClean="0">
                <a:solidFill>
                  <a:schemeClr val="tx1"/>
                </a:solidFill>
                <a:latin typeface="Arial" pitchFamily="34"/>
              </a:rPr>
              <a:t>“4”</a:t>
            </a:r>
            <a:endParaRPr lang="en-US" dirty="0">
              <a:solidFill>
                <a:schemeClr val="tx1"/>
              </a:solidFill>
              <a:latin typeface="Arial" pitchFamily="34"/>
            </a:endParaRPr>
          </a:p>
          <a:p>
            <a:pPr marL="0" lvl="0" indent="0" hangingPunct="1">
              <a:spcBef>
                <a:spcPts val="479"/>
              </a:spcBef>
              <a:spcAft>
                <a:spcPts val="0"/>
              </a:spcAft>
              <a:buNone/>
            </a:pPr>
            <a:r>
              <a:rPr lang="en-US" dirty="0" smtClean="0">
                <a:latin typeface="Arial" pitchFamily="34"/>
              </a:rPr>
              <a:t>To </a:t>
            </a:r>
            <a:r>
              <a:rPr lang="en-US" dirty="0">
                <a:latin typeface="Arial" pitchFamily="34"/>
              </a:rPr>
              <a:t>record your name announcement, press </a:t>
            </a:r>
            <a:r>
              <a:rPr lang="en-US" dirty="0" smtClean="0">
                <a:latin typeface="Arial" pitchFamily="34"/>
              </a:rPr>
              <a:t>“6”</a:t>
            </a:r>
            <a:endParaRPr lang="en-US" dirty="0">
              <a:latin typeface="Arial" pitchFamily="34"/>
            </a:endParaRPr>
          </a:p>
          <a:p>
            <a:pPr marL="342900" lvl="1" indent="-342900" hangingPunct="1">
              <a:spcBef>
                <a:spcPts val="400"/>
              </a:spcBef>
              <a:spcAft>
                <a:spcPts val="0"/>
              </a:spcAft>
              <a:buClr>
                <a:srgbClr val="000000"/>
              </a:buClr>
              <a:buFont typeface="Wingdings" panose="05000000000000000000" pitchFamily="2" charset="2"/>
              <a:buChar char="§"/>
            </a:pPr>
            <a:r>
              <a:rPr lang="en-US" sz="2000" b="1" dirty="0">
                <a:solidFill>
                  <a:schemeClr val="tx1"/>
                </a:solidFill>
                <a:latin typeface="Arial" pitchFamily="34"/>
              </a:rPr>
              <a:t>Press # when finished</a:t>
            </a:r>
          </a:p>
          <a:p>
            <a:pPr marL="342900" lvl="1" indent="-342900" hangingPunct="1">
              <a:spcBef>
                <a:spcPts val="400"/>
              </a:spcBef>
              <a:spcAft>
                <a:spcPts val="0"/>
              </a:spcAft>
              <a:buClr>
                <a:srgbClr val="000000"/>
              </a:buClr>
              <a:buFont typeface="Wingdings" panose="05000000000000000000" pitchFamily="2" charset="2"/>
              <a:buChar char="§"/>
            </a:pPr>
            <a:r>
              <a:rPr lang="en-US" sz="2000" b="1" dirty="0">
                <a:solidFill>
                  <a:schemeClr val="tx1"/>
                </a:solidFill>
                <a:latin typeface="Arial" pitchFamily="34"/>
              </a:rPr>
              <a:t>(# to accept, 1 review, 2 re-record, 3, delete, * cancel</a:t>
            </a:r>
            <a:r>
              <a:rPr lang="en-US" sz="2000" b="1" dirty="0" smtClean="0">
                <a:solidFill>
                  <a:schemeClr val="tx1"/>
                </a:solidFill>
                <a:latin typeface="Arial" pitchFamily="34"/>
              </a:rPr>
              <a:t>)</a:t>
            </a:r>
          </a:p>
          <a:p>
            <a:pPr marL="343080" lvl="0" indent="-342720" hangingPunct="1">
              <a:spcBef>
                <a:spcPts val="479"/>
              </a:spcBef>
              <a:spcAft>
                <a:spcPts val="0"/>
              </a:spcAft>
              <a:buNone/>
            </a:pPr>
            <a:endParaRPr lang="en-US" dirty="0">
              <a:latin typeface="Arial" pitchFamily="34"/>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Using Voicemail – Record Greetings">
    <p:spTree>
      <p:nvGrpSpPr>
        <p:cNvPr id="1" name=""/>
        <p:cNvGrpSpPr/>
        <p:nvPr/>
      </p:nvGrpSpPr>
      <p:grpSpPr>
        <a:xfrm>
          <a:off x="0" y="0"/>
          <a:ext cx="0" cy="0"/>
          <a:chOff x="0" y="0"/>
          <a:chExt cx="0" cy="0"/>
        </a:xfrm>
      </p:grpSpPr>
      <p:sp>
        <p:nvSpPr>
          <p:cNvPr id="2" name="Slide Number Placeholder 3"/>
          <p:cNvSpPr txBox="1">
            <a:spLocks noGrp="1"/>
          </p:cNvSpPr>
          <p:nvPr>
            <p:ph type="sldNum" sz="quarter" idx="8"/>
          </p:nvPr>
        </p:nvSpPr>
        <p:spPr>
          <a:xfrm>
            <a:off x="3505319" y="6426360"/>
            <a:ext cx="2133360" cy="304560"/>
          </a:xfrm>
          <a:prstGeom prst="rect">
            <a:avLst/>
          </a:prstGeom>
          <a:noFill/>
          <a:ln>
            <a:noFill/>
          </a:ln>
        </p:spPr>
        <p:txBody>
          <a:bodyPr wrap="square" lIns="90000" tIns="45000" rIns="90000" bIns="45000" anchor="t" anchorCtr="0"/>
          <a:lstStyle/>
          <a:p>
            <a:pPr lvl="0" algn="ctr"/>
            <a:fld id="{24EDA502-D725-4107-A3CC-F8D978D87603}" type="slidenum">
              <a:t>19</a:t>
            </a:fld>
            <a:endParaRPr lang="en-US" b="1">
              <a:solidFill>
                <a:srgbClr val="000000"/>
              </a:solidFill>
              <a:latin typeface="Arial Narrow" pitchFamily="18"/>
              <a:cs typeface="Tahoma" pitchFamily="2"/>
            </a:endParaRPr>
          </a:p>
        </p:txBody>
      </p:sp>
      <p:sp>
        <p:nvSpPr>
          <p:cNvPr id="3" name="Rectangle 2"/>
          <p:cNvSpPr txBox="1">
            <a:spLocks noGrp="1"/>
          </p:cNvSpPr>
          <p:nvPr>
            <p:ph type="title" idx="4294967295"/>
          </p:nvPr>
        </p:nvSpPr>
        <p:spPr>
          <a:xfrm>
            <a:off x="457200" y="351000"/>
            <a:ext cx="8229240" cy="70128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1">
              <a:buNone/>
            </a:pPr>
            <a:r>
              <a:rPr lang="en-US" sz="4000"/>
              <a:t>Using Voicemail – Record Greetings</a:t>
            </a:r>
          </a:p>
        </p:txBody>
      </p:sp>
      <p:sp>
        <p:nvSpPr>
          <p:cNvPr id="4" name="Rectangle 3"/>
          <p:cNvSpPr txBox="1">
            <a:spLocks noGrp="1"/>
          </p:cNvSpPr>
          <p:nvPr>
            <p:ph type="body" idx="4294967295"/>
          </p:nvPr>
        </p:nvSpPr>
        <p:spPr>
          <a:xfrm>
            <a:off x="731519" y="1798560"/>
            <a:ext cx="7924320" cy="3870720"/>
          </a:xfrm>
        </p:spPr>
        <p:txBody>
          <a:bodyPr/>
          <a:lstStyle>
            <a:defPPr marL="432000" lvl="0" indent="-324000" algn="l" rtl="0" hangingPunct="0">
              <a:spcBef>
                <a:spcPts val="0"/>
              </a:spcBef>
              <a:spcAft>
                <a:spcPts val="1417"/>
              </a:spcAft>
              <a:buSzPct val="45000"/>
              <a:buFont typeface="StarSymbol"/>
              <a:buNone/>
              <a:defRPr lang="en-US" sz="2400" b="1" i="0" u="none" strike="noStrike" kern="1200" spc="0">
                <a:ln>
                  <a:noFill/>
                </a:ln>
                <a:solidFill>
                  <a:srgbClr val="000000"/>
                </a:solidFill>
                <a:latin typeface="Arial Narrow"/>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2400" b="1" i="0" u="none" strike="noStrike" kern="1200" spc="0">
                <a:ln>
                  <a:noFill/>
                </a:ln>
                <a:solidFill>
                  <a:srgbClr val="000000"/>
                </a:solidFill>
                <a:latin typeface="Arial Narrow"/>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1800" b="0" i="0" u="none" strike="noStrike" kern="1200" spc="0">
                <a:ln>
                  <a:noFill/>
                </a:ln>
                <a:solidFill>
                  <a:srgbClr val="000000"/>
                </a:solidFill>
                <a:latin typeface="Arial Narrow"/>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1600" b="0" i="0" u="none" strike="noStrike" kern="1200" spc="0">
                <a:ln>
                  <a:noFill/>
                </a:ln>
                <a:solidFill>
                  <a:srgbClr val="5F5F5F"/>
                </a:solidFill>
                <a:latin typeface="Arial Narrow"/>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1600" b="0" i="0" u="none" strike="noStrike" kern="1200" spc="0">
                <a:ln>
                  <a:noFill/>
                </a:ln>
                <a:solidFill>
                  <a:srgbClr val="000000"/>
                </a:solidFill>
                <a:latin typeface="Arial Narrow"/>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9pPr>
          </a:lstStyle>
          <a:p>
            <a:pPr marL="0" lvl="0" indent="0" hangingPunct="1">
              <a:spcBef>
                <a:spcPts val="479"/>
              </a:spcBef>
              <a:spcAft>
                <a:spcPts val="0"/>
              </a:spcAft>
              <a:buNone/>
            </a:pPr>
            <a:r>
              <a:rPr lang="en-US" dirty="0">
                <a:latin typeface="Arial" pitchFamily="34"/>
              </a:rPr>
              <a:t>Log into the voicemail system</a:t>
            </a:r>
          </a:p>
          <a:p>
            <a:pPr marL="0" lvl="0" indent="0" hangingPunct="1">
              <a:spcBef>
                <a:spcPts val="479"/>
              </a:spcBef>
              <a:spcAft>
                <a:spcPts val="0"/>
              </a:spcAft>
              <a:buNone/>
            </a:pPr>
            <a:r>
              <a:rPr lang="en-US" dirty="0">
                <a:latin typeface="Arial" pitchFamily="34"/>
              </a:rPr>
              <a:t>Choose Option 7 to Change Mailbox Options</a:t>
            </a:r>
          </a:p>
          <a:p>
            <a:pPr marL="0" lvl="0" indent="0" hangingPunct="1">
              <a:spcBef>
                <a:spcPts val="479"/>
              </a:spcBef>
              <a:spcAft>
                <a:spcPts val="0"/>
              </a:spcAft>
              <a:buNone/>
            </a:pPr>
            <a:r>
              <a:rPr lang="en-US" dirty="0">
                <a:latin typeface="Arial" pitchFamily="34"/>
              </a:rPr>
              <a:t>To record a greeting – press 1</a:t>
            </a:r>
          </a:p>
          <a:p>
            <a:pPr marL="342900" lvl="1" indent="-342900" hangingPunct="1">
              <a:spcBef>
                <a:spcPts val="400"/>
              </a:spcBef>
              <a:spcAft>
                <a:spcPts val="0"/>
              </a:spcAft>
              <a:buClr>
                <a:srgbClr val="000000"/>
              </a:buClr>
              <a:buFont typeface="Wingdings" panose="05000000000000000000" pitchFamily="2" charset="2"/>
              <a:buChar char="§"/>
            </a:pPr>
            <a:r>
              <a:rPr lang="en-US" sz="2000" b="1" dirty="0">
                <a:solidFill>
                  <a:schemeClr val="tx1"/>
                </a:solidFill>
                <a:latin typeface="Arial" pitchFamily="34"/>
              </a:rPr>
              <a:t>(# to accept, 1 review, 2 re-record, 3, delete, * cancel)</a:t>
            </a:r>
          </a:p>
          <a:p>
            <a:pPr marL="0" lvl="0" indent="0" hangingPunct="1">
              <a:spcBef>
                <a:spcPts val="479"/>
              </a:spcBef>
              <a:spcAft>
                <a:spcPts val="0"/>
              </a:spcAft>
              <a:buNone/>
            </a:pPr>
            <a:r>
              <a:rPr lang="en-US" dirty="0">
                <a:latin typeface="Arial" pitchFamily="34"/>
              </a:rPr>
              <a:t>You have recorded a greeting for your </a:t>
            </a:r>
            <a:r>
              <a:rPr lang="en-US" u="sng" dirty="0">
                <a:latin typeface="Arial" pitchFamily="34"/>
              </a:rPr>
              <a:t>current ‘call handling mode</a:t>
            </a:r>
            <a:r>
              <a:rPr lang="en-US" dirty="0">
                <a:latin typeface="Arial" pitchFamily="34"/>
              </a:rPr>
              <a:t>’</a:t>
            </a:r>
          </a:p>
          <a:p>
            <a:pPr marL="0" lvl="0" indent="0" hangingPunct="1">
              <a:spcBef>
                <a:spcPts val="479"/>
              </a:spcBef>
              <a:spcAft>
                <a:spcPts val="0"/>
              </a:spcAft>
              <a:buNone/>
            </a:pPr>
            <a:r>
              <a:rPr lang="en-US" dirty="0">
                <a:latin typeface="Arial" pitchFamily="34"/>
              </a:rPr>
              <a:t>To record greetings for other call handling modes, change your mode first, then record the greeting</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Introduction and Agenda">
    <p:spTree>
      <p:nvGrpSpPr>
        <p:cNvPr id="1" name=""/>
        <p:cNvGrpSpPr/>
        <p:nvPr/>
      </p:nvGrpSpPr>
      <p:grpSpPr>
        <a:xfrm>
          <a:off x="0" y="0"/>
          <a:ext cx="0" cy="0"/>
          <a:chOff x="0" y="0"/>
          <a:chExt cx="0" cy="0"/>
        </a:xfrm>
      </p:grpSpPr>
      <p:sp>
        <p:nvSpPr>
          <p:cNvPr id="2" name="Slide Number Placeholder 3"/>
          <p:cNvSpPr txBox="1">
            <a:spLocks noGrp="1"/>
          </p:cNvSpPr>
          <p:nvPr>
            <p:ph type="sldNum" sz="quarter" idx="8"/>
          </p:nvPr>
        </p:nvSpPr>
        <p:spPr>
          <a:xfrm>
            <a:off x="3505319" y="6426360"/>
            <a:ext cx="2133360" cy="304560"/>
          </a:xfrm>
          <a:prstGeom prst="rect">
            <a:avLst/>
          </a:prstGeom>
          <a:noFill/>
          <a:ln>
            <a:noFill/>
          </a:ln>
        </p:spPr>
        <p:txBody>
          <a:bodyPr wrap="square" lIns="90000" tIns="45000" rIns="90000" bIns="45000" anchor="t" anchorCtr="0"/>
          <a:lstStyle/>
          <a:p>
            <a:pPr lvl="0" algn="ctr"/>
            <a:fld id="{AB4045C8-0CDC-4136-AB98-F2A0A1DDBD33}" type="slidenum">
              <a:t>2</a:t>
            </a:fld>
            <a:endParaRPr lang="en-US" b="1">
              <a:solidFill>
                <a:srgbClr val="000000"/>
              </a:solidFill>
              <a:latin typeface="Arial Narrow" pitchFamily="18"/>
              <a:cs typeface="Tahoma" pitchFamily="2"/>
            </a:endParaRPr>
          </a:p>
        </p:txBody>
      </p:sp>
      <p:sp>
        <p:nvSpPr>
          <p:cNvPr id="3" name="Rectangle 2"/>
          <p:cNvSpPr txBox="1">
            <a:spLocks noGrp="1"/>
          </p:cNvSpPr>
          <p:nvPr>
            <p:ph type="title" idx="4294967295"/>
          </p:nvPr>
        </p:nvSpPr>
        <p:spPr>
          <a:xfrm>
            <a:off x="457200" y="351000"/>
            <a:ext cx="8229240" cy="70128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1">
              <a:buNone/>
            </a:pPr>
            <a:r>
              <a:rPr lang="en-US" sz="4000"/>
              <a:t>Introduction and Agenda</a:t>
            </a:r>
          </a:p>
        </p:txBody>
      </p:sp>
      <p:sp>
        <p:nvSpPr>
          <p:cNvPr id="4" name="Rectangle 3"/>
          <p:cNvSpPr txBox="1">
            <a:spLocks noGrp="1"/>
          </p:cNvSpPr>
          <p:nvPr>
            <p:ph type="body" idx="4294967295"/>
          </p:nvPr>
        </p:nvSpPr>
        <p:spPr>
          <a:xfrm>
            <a:off x="762120" y="1295280"/>
            <a:ext cx="7924320" cy="4495320"/>
          </a:xfrm>
        </p:spPr>
        <p:txBody>
          <a:bodyPr/>
          <a:lstStyle>
            <a:defPPr marL="432000" lvl="0" indent="-324000" algn="l" rtl="0" hangingPunct="0">
              <a:spcBef>
                <a:spcPts val="0"/>
              </a:spcBef>
              <a:spcAft>
                <a:spcPts val="1417"/>
              </a:spcAft>
              <a:buSzPct val="45000"/>
              <a:buFont typeface="StarSymbol"/>
              <a:buNone/>
              <a:defRPr lang="en-US" sz="2400" b="1" i="0" u="none" strike="noStrike" kern="1200" spc="0">
                <a:ln>
                  <a:noFill/>
                </a:ln>
                <a:solidFill>
                  <a:srgbClr val="000000"/>
                </a:solidFill>
                <a:latin typeface="Arial Narrow"/>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2400" b="1" i="0" u="none" strike="noStrike" kern="1200" spc="0">
                <a:ln>
                  <a:noFill/>
                </a:ln>
                <a:solidFill>
                  <a:srgbClr val="000000"/>
                </a:solidFill>
                <a:latin typeface="Arial Narrow"/>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1800" b="0" i="0" u="none" strike="noStrike" kern="1200" spc="0">
                <a:ln>
                  <a:noFill/>
                </a:ln>
                <a:solidFill>
                  <a:srgbClr val="000000"/>
                </a:solidFill>
                <a:latin typeface="Arial Narrow"/>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1600" b="0" i="0" u="none" strike="noStrike" kern="1200" spc="0">
                <a:ln>
                  <a:noFill/>
                </a:ln>
                <a:solidFill>
                  <a:srgbClr val="5F5F5F"/>
                </a:solidFill>
                <a:latin typeface="Arial Narrow"/>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1600" b="0" i="0" u="none" strike="noStrike" kern="1200" spc="0">
                <a:ln>
                  <a:noFill/>
                </a:ln>
                <a:solidFill>
                  <a:srgbClr val="000000"/>
                </a:solidFill>
                <a:latin typeface="Arial Narrow"/>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9pPr>
          </a:lstStyle>
          <a:p>
            <a:pPr marL="0" lvl="0" indent="0" hangingPunct="1">
              <a:spcBef>
                <a:spcPts val="479"/>
              </a:spcBef>
              <a:spcAft>
                <a:spcPts val="0"/>
              </a:spcAft>
              <a:buChar char="•"/>
            </a:pPr>
            <a:r>
              <a:rPr lang="en-US" sz="2000" dirty="0">
                <a:latin typeface="Arial" pitchFamily="34"/>
              </a:rPr>
              <a:t>Trainer Information</a:t>
            </a:r>
          </a:p>
          <a:p>
            <a:pPr marL="0" lvl="1" indent="0" hangingPunct="1">
              <a:spcBef>
                <a:spcPts val="400"/>
              </a:spcBef>
              <a:spcAft>
                <a:spcPts val="0"/>
              </a:spcAft>
              <a:buClr>
                <a:srgbClr val="000000"/>
              </a:buClr>
            </a:pPr>
            <a:r>
              <a:rPr lang="en-US" b="1" dirty="0" smtClean="0">
                <a:solidFill>
                  <a:srgbClr val="5F5F5F"/>
                </a:solidFill>
                <a:latin typeface="Arial" pitchFamily="34"/>
              </a:rPr>
              <a:t>Mike DuPhily, </a:t>
            </a:r>
            <a:r>
              <a:rPr lang="en-US" b="1" dirty="0">
                <a:solidFill>
                  <a:srgbClr val="5F5F5F"/>
                </a:solidFill>
                <a:latin typeface="Arial" pitchFamily="34"/>
              </a:rPr>
              <a:t>Engineer, Verteks Consulting</a:t>
            </a:r>
          </a:p>
          <a:p>
            <a:pPr marL="0" lvl="1" indent="0" hangingPunct="1">
              <a:spcBef>
                <a:spcPts val="400"/>
              </a:spcBef>
              <a:spcAft>
                <a:spcPts val="0"/>
              </a:spcAft>
              <a:buClr>
                <a:srgbClr val="000000"/>
              </a:buClr>
            </a:pPr>
            <a:r>
              <a:rPr lang="en-US" b="1" dirty="0" err="1">
                <a:solidFill>
                  <a:srgbClr val="5F5F5F"/>
                </a:solidFill>
                <a:latin typeface="Arial" pitchFamily="34"/>
              </a:rPr>
              <a:t>ShoreTel</a:t>
            </a:r>
            <a:r>
              <a:rPr lang="en-US" b="1" dirty="0">
                <a:solidFill>
                  <a:srgbClr val="5F5F5F"/>
                </a:solidFill>
                <a:latin typeface="Arial" pitchFamily="34"/>
              </a:rPr>
              <a:t> Advanced Certified Engineer</a:t>
            </a:r>
          </a:p>
          <a:p>
            <a:pPr marL="0" lvl="1" indent="0" hangingPunct="1">
              <a:spcBef>
                <a:spcPts val="400"/>
              </a:spcBef>
              <a:spcAft>
                <a:spcPts val="0"/>
              </a:spcAft>
              <a:buClr>
                <a:srgbClr val="000000"/>
              </a:buClr>
            </a:pPr>
            <a:r>
              <a:rPr lang="en-US" b="1" dirty="0">
                <a:solidFill>
                  <a:srgbClr val="5F5F5F"/>
                </a:solidFill>
                <a:latin typeface="Arial" pitchFamily="34"/>
              </a:rPr>
              <a:t>help@verteks.com, 877-VERTEKS</a:t>
            </a:r>
          </a:p>
          <a:p>
            <a:pPr marL="343080" lvl="0" indent="-342720" hangingPunct="1">
              <a:spcBef>
                <a:spcPts val="479"/>
              </a:spcBef>
              <a:spcAft>
                <a:spcPts val="0"/>
              </a:spcAft>
              <a:buNone/>
            </a:pPr>
            <a:endParaRPr lang="en-US" sz="2000" b="0" dirty="0">
              <a:latin typeface="Arial Narrow" pitchFamily="18"/>
            </a:endParaRPr>
          </a:p>
          <a:p>
            <a:pPr marL="0" lvl="0" indent="0" hangingPunct="1">
              <a:spcBef>
                <a:spcPts val="479"/>
              </a:spcBef>
              <a:spcAft>
                <a:spcPts val="0"/>
              </a:spcAft>
              <a:buChar char="•"/>
            </a:pPr>
            <a:r>
              <a:rPr lang="en-US" sz="2000" dirty="0">
                <a:latin typeface="Arial" pitchFamily="34"/>
              </a:rPr>
              <a:t>Session Information</a:t>
            </a:r>
          </a:p>
          <a:p>
            <a:pPr marL="0" lvl="1" indent="0" hangingPunct="1">
              <a:spcBef>
                <a:spcPts val="400"/>
              </a:spcBef>
              <a:spcAft>
                <a:spcPts val="0"/>
              </a:spcAft>
              <a:buClr>
                <a:srgbClr val="000000"/>
              </a:buClr>
            </a:pPr>
            <a:r>
              <a:rPr lang="en-US" b="1" dirty="0">
                <a:solidFill>
                  <a:srgbClr val="5F5F5F"/>
                </a:solidFill>
                <a:latin typeface="Arial" pitchFamily="34"/>
              </a:rPr>
              <a:t>Introductory session with a focus on core features</a:t>
            </a:r>
          </a:p>
          <a:p>
            <a:pPr marL="0" lvl="1" indent="0" hangingPunct="1">
              <a:spcBef>
                <a:spcPts val="400"/>
              </a:spcBef>
              <a:spcAft>
                <a:spcPts val="0"/>
              </a:spcAft>
              <a:buClr>
                <a:srgbClr val="000000"/>
              </a:buClr>
            </a:pPr>
            <a:r>
              <a:rPr lang="en-US" b="1" dirty="0">
                <a:solidFill>
                  <a:srgbClr val="5F5F5F"/>
                </a:solidFill>
                <a:latin typeface="Arial" pitchFamily="34"/>
              </a:rPr>
              <a:t>Interactive demonstration system for one-on-one</a:t>
            </a:r>
          </a:p>
          <a:p>
            <a:pPr marL="0" lvl="0" indent="0" hangingPunct="1">
              <a:spcBef>
                <a:spcPts val="479"/>
              </a:spcBef>
              <a:spcAft>
                <a:spcPts val="0"/>
              </a:spcAft>
              <a:buNone/>
            </a:pPr>
            <a:endParaRPr lang="en-US" sz="1800" dirty="0">
              <a:latin typeface="Arial" pitchFamily="34"/>
            </a:endParaRPr>
          </a:p>
          <a:p>
            <a:pPr marL="0" lvl="0" indent="0" hangingPunct="1">
              <a:spcBef>
                <a:spcPts val="479"/>
              </a:spcBef>
              <a:spcAft>
                <a:spcPts val="0"/>
              </a:spcAft>
              <a:buChar char="–"/>
            </a:pPr>
            <a:r>
              <a:rPr lang="en-US" sz="2000" dirty="0">
                <a:latin typeface="Arial" pitchFamily="34"/>
              </a:rPr>
              <a:t>Training Options Available to You</a:t>
            </a:r>
          </a:p>
          <a:p>
            <a:r>
              <a:rPr lang="en-US" sz="1600" u="sng" dirty="0">
                <a:hlinkClick r:id="rId3"/>
              </a:rPr>
              <a:t>http://www.pensacolastate.edu/helpdesk/helpdesk-staff/new-college-phone-system/</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Using Voicemail – Call Handling Modes">
    <p:spTree>
      <p:nvGrpSpPr>
        <p:cNvPr id="1" name=""/>
        <p:cNvGrpSpPr/>
        <p:nvPr/>
      </p:nvGrpSpPr>
      <p:grpSpPr>
        <a:xfrm>
          <a:off x="0" y="0"/>
          <a:ext cx="0" cy="0"/>
          <a:chOff x="0" y="0"/>
          <a:chExt cx="0" cy="0"/>
        </a:xfrm>
      </p:grpSpPr>
      <p:sp>
        <p:nvSpPr>
          <p:cNvPr id="2" name="Slide Number Placeholder 3"/>
          <p:cNvSpPr txBox="1">
            <a:spLocks noGrp="1"/>
          </p:cNvSpPr>
          <p:nvPr>
            <p:ph type="sldNum" sz="quarter" idx="8"/>
          </p:nvPr>
        </p:nvSpPr>
        <p:spPr>
          <a:xfrm>
            <a:off x="3505319" y="6426360"/>
            <a:ext cx="2133360" cy="304560"/>
          </a:xfrm>
          <a:prstGeom prst="rect">
            <a:avLst/>
          </a:prstGeom>
          <a:noFill/>
          <a:ln>
            <a:noFill/>
          </a:ln>
        </p:spPr>
        <p:txBody>
          <a:bodyPr wrap="square" lIns="90000" tIns="45000" rIns="90000" bIns="45000" anchor="t" anchorCtr="0"/>
          <a:lstStyle/>
          <a:p>
            <a:pPr lvl="0" algn="ctr"/>
            <a:fld id="{B4198A88-5BDC-428C-98AC-B17110E5C171}" type="slidenum">
              <a:t>20</a:t>
            </a:fld>
            <a:endParaRPr lang="en-US" b="1">
              <a:solidFill>
                <a:srgbClr val="000000"/>
              </a:solidFill>
              <a:latin typeface="Arial Narrow" pitchFamily="18"/>
              <a:cs typeface="Tahoma" pitchFamily="2"/>
            </a:endParaRPr>
          </a:p>
        </p:txBody>
      </p:sp>
      <p:sp>
        <p:nvSpPr>
          <p:cNvPr id="3" name="Rectangle 2"/>
          <p:cNvSpPr txBox="1">
            <a:spLocks noGrp="1"/>
          </p:cNvSpPr>
          <p:nvPr>
            <p:ph type="title" idx="4294967295"/>
          </p:nvPr>
        </p:nvSpPr>
        <p:spPr>
          <a:xfrm>
            <a:off x="457200" y="351000"/>
            <a:ext cx="8229240" cy="70128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1">
              <a:buNone/>
            </a:pPr>
            <a:r>
              <a:rPr lang="en-US" sz="4000"/>
              <a:t>Using Voicemail – Call Handling Modes</a:t>
            </a:r>
          </a:p>
        </p:txBody>
      </p:sp>
      <p:sp>
        <p:nvSpPr>
          <p:cNvPr id="4" name="Rectangle 3"/>
          <p:cNvSpPr txBox="1">
            <a:spLocks noGrp="1"/>
          </p:cNvSpPr>
          <p:nvPr>
            <p:ph type="body" idx="4294967295"/>
          </p:nvPr>
        </p:nvSpPr>
        <p:spPr>
          <a:xfrm>
            <a:off x="736559" y="1737359"/>
            <a:ext cx="7924320" cy="4374000"/>
          </a:xfrm>
        </p:spPr>
        <p:txBody>
          <a:bodyPr/>
          <a:lstStyle>
            <a:defPPr marL="432000" lvl="0" indent="-324000" algn="l" rtl="0" hangingPunct="0">
              <a:spcBef>
                <a:spcPts val="0"/>
              </a:spcBef>
              <a:spcAft>
                <a:spcPts val="1417"/>
              </a:spcAft>
              <a:buSzPct val="45000"/>
              <a:buFont typeface="StarSymbol"/>
              <a:buNone/>
              <a:defRPr lang="en-US" sz="2400" b="1" i="0" u="none" strike="noStrike" kern="1200" spc="0">
                <a:ln>
                  <a:noFill/>
                </a:ln>
                <a:solidFill>
                  <a:srgbClr val="000000"/>
                </a:solidFill>
                <a:latin typeface="Arial Narrow"/>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2400" b="1" i="0" u="none" strike="noStrike" kern="1200" spc="0">
                <a:ln>
                  <a:noFill/>
                </a:ln>
                <a:solidFill>
                  <a:srgbClr val="000000"/>
                </a:solidFill>
                <a:latin typeface="Arial Narrow"/>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1800" b="0" i="0" u="none" strike="noStrike" kern="1200" spc="0">
                <a:ln>
                  <a:noFill/>
                </a:ln>
                <a:solidFill>
                  <a:srgbClr val="000000"/>
                </a:solidFill>
                <a:latin typeface="Arial Narrow"/>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1600" b="0" i="0" u="none" strike="noStrike" kern="1200" spc="0">
                <a:ln>
                  <a:noFill/>
                </a:ln>
                <a:solidFill>
                  <a:srgbClr val="5F5F5F"/>
                </a:solidFill>
                <a:latin typeface="Arial Narrow"/>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1600" b="0" i="0" u="none" strike="noStrike" kern="1200" spc="0">
                <a:ln>
                  <a:noFill/>
                </a:ln>
                <a:solidFill>
                  <a:srgbClr val="000000"/>
                </a:solidFill>
                <a:latin typeface="Arial Narrow"/>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9pPr>
          </a:lstStyle>
          <a:p>
            <a:pPr marL="0" lvl="0" indent="0" hangingPunct="1">
              <a:lnSpc>
                <a:spcPct val="90000"/>
              </a:lnSpc>
              <a:spcBef>
                <a:spcPts val="479"/>
              </a:spcBef>
              <a:spcAft>
                <a:spcPts val="0"/>
              </a:spcAft>
              <a:buNone/>
            </a:pPr>
            <a:r>
              <a:rPr lang="en-US" sz="2200" dirty="0">
                <a:latin typeface="Arial" pitchFamily="34"/>
              </a:rPr>
              <a:t>Log into the main voicemail menu</a:t>
            </a:r>
          </a:p>
          <a:p>
            <a:pPr marL="0" lvl="0" indent="0" hangingPunct="1">
              <a:lnSpc>
                <a:spcPct val="90000"/>
              </a:lnSpc>
              <a:spcBef>
                <a:spcPts val="479"/>
              </a:spcBef>
              <a:spcAft>
                <a:spcPts val="0"/>
              </a:spcAft>
              <a:buNone/>
            </a:pPr>
            <a:r>
              <a:rPr lang="en-US" sz="2200" dirty="0">
                <a:latin typeface="Arial" pitchFamily="34"/>
              </a:rPr>
              <a:t>Choose Option 7 to Change Mailbox Options</a:t>
            </a:r>
          </a:p>
          <a:p>
            <a:pPr marL="0" lvl="0" indent="0" hangingPunct="1">
              <a:lnSpc>
                <a:spcPct val="90000"/>
              </a:lnSpc>
              <a:spcBef>
                <a:spcPts val="479"/>
              </a:spcBef>
              <a:spcAft>
                <a:spcPts val="0"/>
              </a:spcAft>
              <a:buNone/>
            </a:pPr>
            <a:r>
              <a:rPr lang="en-US" sz="2200" dirty="0">
                <a:latin typeface="Arial" pitchFamily="34"/>
              </a:rPr>
              <a:t>To change mode – press 2, then select mode</a:t>
            </a:r>
          </a:p>
          <a:p>
            <a:pPr marL="342900" lvl="1" indent="-342900" hangingPunct="1">
              <a:lnSpc>
                <a:spcPct val="90000"/>
              </a:lnSpc>
              <a:spcBef>
                <a:spcPts val="400"/>
              </a:spcBef>
              <a:spcAft>
                <a:spcPts val="0"/>
              </a:spcAft>
              <a:buClr>
                <a:srgbClr val="000000"/>
              </a:buClr>
              <a:buFont typeface="Wingdings" panose="05000000000000000000" pitchFamily="2" charset="2"/>
              <a:buChar char="§"/>
            </a:pPr>
            <a:r>
              <a:rPr lang="en-US" sz="2000" b="1" dirty="0">
                <a:solidFill>
                  <a:schemeClr val="tx1"/>
                </a:solidFill>
                <a:latin typeface="Arial" pitchFamily="34"/>
              </a:rPr>
              <a:t>1 is Standard Mode</a:t>
            </a:r>
          </a:p>
          <a:p>
            <a:pPr marL="342900" lvl="1" indent="-342900" hangingPunct="1">
              <a:lnSpc>
                <a:spcPct val="90000"/>
              </a:lnSpc>
              <a:spcBef>
                <a:spcPts val="400"/>
              </a:spcBef>
              <a:spcAft>
                <a:spcPts val="0"/>
              </a:spcAft>
              <a:buClr>
                <a:srgbClr val="000000"/>
              </a:buClr>
              <a:buFont typeface="Wingdings" panose="05000000000000000000" pitchFamily="2" charset="2"/>
              <a:buChar char="§"/>
            </a:pPr>
            <a:r>
              <a:rPr lang="en-US" sz="2000" b="1" dirty="0">
                <a:solidFill>
                  <a:schemeClr val="tx1"/>
                </a:solidFill>
                <a:latin typeface="Arial" pitchFamily="34"/>
              </a:rPr>
              <a:t>2 is In A Meeting Mode</a:t>
            </a:r>
          </a:p>
          <a:p>
            <a:pPr marL="342900" lvl="1" indent="-342900" hangingPunct="1">
              <a:lnSpc>
                <a:spcPct val="90000"/>
              </a:lnSpc>
              <a:spcBef>
                <a:spcPts val="400"/>
              </a:spcBef>
              <a:spcAft>
                <a:spcPts val="0"/>
              </a:spcAft>
              <a:buClr>
                <a:srgbClr val="000000"/>
              </a:buClr>
              <a:buFont typeface="Wingdings" panose="05000000000000000000" pitchFamily="2" charset="2"/>
              <a:buChar char="§"/>
            </a:pPr>
            <a:r>
              <a:rPr lang="en-US" sz="2000" b="1" dirty="0">
                <a:solidFill>
                  <a:schemeClr val="tx1"/>
                </a:solidFill>
                <a:latin typeface="Arial" pitchFamily="34"/>
              </a:rPr>
              <a:t>3 is Out of Office Mode</a:t>
            </a:r>
          </a:p>
          <a:p>
            <a:pPr marL="342900" lvl="1" indent="-342900" hangingPunct="1">
              <a:lnSpc>
                <a:spcPct val="90000"/>
              </a:lnSpc>
              <a:spcBef>
                <a:spcPts val="400"/>
              </a:spcBef>
              <a:spcAft>
                <a:spcPts val="0"/>
              </a:spcAft>
              <a:buClr>
                <a:srgbClr val="000000"/>
              </a:buClr>
              <a:buFont typeface="Wingdings" panose="05000000000000000000" pitchFamily="2" charset="2"/>
              <a:buChar char="§"/>
            </a:pPr>
            <a:r>
              <a:rPr lang="en-US" sz="2000" b="1" dirty="0">
                <a:solidFill>
                  <a:schemeClr val="tx1"/>
                </a:solidFill>
                <a:latin typeface="Arial" pitchFamily="34"/>
              </a:rPr>
              <a:t>4 is Extended Absence Mode</a:t>
            </a:r>
          </a:p>
          <a:p>
            <a:pPr marL="342900" lvl="1" indent="-342900" hangingPunct="1">
              <a:lnSpc>
                <a:spcPct val="90000"/>
              </a:lnSpc>
              <a:spcBef>
                <a:spcPts val="400"/>
              </a:spcBef>
              <a:spcAft>
                <a:spcPts val="0"/>
              </a:spcAft>
              <a:buClr>
                <a:srgbClr val="000000"/>
              </a:buClr>
              <a:buFont typeface="Wingdings" panose="05000000000000000000" pitchFamily="2" charset="2"/>
              <a:buChar char="§"/>
            </a:pPr>
            <a:r>
              <a:rPr lang="en-US" sz="2000" b="1" dirty="0">
                <a:solidFill>
                  <a:schemeClr val="tx1"/>
                </a:solidFill>
                <a:latin typeface="Arial" pitchFamily="34"/>
              </a:rPr>
              <a:t>5 is Custom Mode</a:t>
            </a:r>
          </a:p>
          <a:p>
            <a:pPr marL="342900" lvl="1" indent="-342900" hangingPunct="1">
              <a:lnSpc>
                <a:spcPct val="90000"/>
              </a:lnSpc>
              <a:spcBef>
                <a:spcPts val="400"/>
              </a:spcBef>
              <a:spcAft>
                <a:spcPts val="0"/>
              </a:spcAft>
              <a:buClr>
                <a:srgbClr val="000000"/>
              </a:buClr>
              <a:buFont typeface="Wingdings" panose="05000000000000000000" pitchFamily="2" charset="2"/>
              <a:buChar char="§"/>
            </a:pPr>
            <a:r>
              <a:rPr lang="en-US" sz="2000" b="1" dirty="0">
                <a:solidFill>
                  <a:schemeClr val="tx1"/>
                </a:solidFill>
                <a:latin typeface="Arial" pitchFamily="34"/>
              </a:rPr>
              <a:t>6 No Change</a:t>
            </a:r>
          </a:p>
          <a:p>
            <a:pPr marL="342900" lvl="1" indent="-342900" hangingPunct="1">
              <a:lnSpc>
                <a:spcPct val="90000"/>
              </a:lnSpc>
              <a:spcBef>
                <a:spcPts val="400"/>
              </a:spcBef>
              <a:spcAft>
                <a:spcPts val="0"/>
              </a:spcAft>
              <a:buClr>
                <a:srgbClr val="000000"/>
              </a:buClr>
              <a:buFont typeface="Wingdings" panose="05000000000000000000" pitchFamily="2" charset="2"/>
              <a:buChar char="§"/>
            </a:pPr>
            <a:r>
              <a:rPr lang="en-US" sz="2000" b="1" dirty="0">
                <a:solidFill>
                  <a:schemeClr val="tx1"/>
                </a:solidFill>
                <a:latin typeface="Arial" pitchFamily="34"/>
              </a:rPr>
              <a:t>* Cancel</a:t>
            </a:r>
          </a:p>
          <a:p>
            <a:pPr marL="0" lvl="0" indent="0" hangingPunct="1">
              <a:lnSpc>
                <a:spcPct val="90000"/>
              </a:lnSpc>
              <a:spcBef>
                <a:spcPts val="479"/>
              </a:spcBef>
              <a:spcAft>
                <a:spcPts val="0"/>
              </a:spcAft>
              <a:buNone/>
            </a:pPr>
            <a:r>
              <a:rPr lang="en-US" sz="2200" dirty="0">
                <a:latin typeface="Arial" pitchFamily="34"/>
              </a:rPr>
              <a:t>Remember – each mode can have its own custom greeting and other options. Other options are set from the Communicator Software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txBox="1">
            <a:spLocks noGrp="1"/>
          </p:cNvSpPr>
          <p:nvPr>
            <p:ph type="sldNum" sz="quarter" idx="4294967295"/>
          </p:nvPr>
        </p:nvSpPr>
        <p:spPr>
          <a:xfrm>
            <a:off x="3505319" y="6426360"/>
            <a:ext cx="2133360" cy="304560"/>
          </a:xfrm>
          <a:prstGeom prst="rect">
            <a:avLst/>
          </a:prstGeom>
          <a:noFill/>
          <a:ln>
            <a:noFill/>
          </a:ln>
        </p:spPr>
        <p:txBody>
          <a:bodyPr wrap="square" lIns="90000" tIns="45000" rIns="90000" bIns="45000" anchor="t" anchorCtr="0"/>
          <a:lstStyle/>
          <a:p>
            <a:pPr lvl="0" algn="ctr"/>
            <a:fld id="{AB4045C8-0CDC-4136-AB98-F2A0A1DDBD33}" type="slidenum">
              <a:t>21</a:t>
            </a:fld>
            <a:endParaRPr lang="en-US" b="1">
              <a:solidFill>
                <a:srgbClr val="000000"/>
              </a:solidFill>
              <a:latin typeface="Arial Narrow" pitchFamily="18"/>
              <a:cs typeface="Tahoma" pitchFamily="2"/>
            </a:endParaRPr>
          </a:p>
        </p:txBody>
      </p:sp>
      <p:sp>
        <p:nvSpPr>
          <p:cNvPr id="3" name="Rectangle 2"/>
          <p:cNvSpPr txBox="1">
            <a:spLocks noGrp="1"/>
          </p:cNvSpPr>
          <p:nvPr>
            <p:ph type="title" idx="4294967295"/>
          </p:nvPr>
        </p:nvSpPr>
        <p:spPr>
          <a:xfrm>
            <a:off x="457200" y="351000"/>
            <a:ext cx="8229240" cy="70128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1">
              <a:buNone/>
            </a:pPr>
            <a:r>
              <a:rPr lang="en-US" sz="4000" dirty="0" smtClean="0"/>
              <a:t>Quirks and Differences</a:t>
            </a:r>
            <a:endParaRPr lang="en-US" sz="4000" dirty="0"/>
          </a:p>
        </p:txBody>
      </p:sp>
      <p:sp>
        <p:nvSpPr>
          <p:cNvPr id="4" name="Rectangle 3"/>
          <p:cNvSpPr txBox="1">
            <a:spLocks noGrp="1"/>
          </p:cNvSpPr>
          <p:nvPr>
            <p:ph type="body" idx="4294967295"/>
          </p:nvPr>
        </p:nvSpPr>
        <p:spPr>
          <a:xfrm>
            <a:off x="762120" y="1143000"/>
            <a:ext cx="7924320" cy="4647600"/>
          </a:xfrm>
        </p:spPr>
        <p:txBody>
          <a:bodyPr/>
          <a:lstStyle>
            <a:defPPr marL="432000" lvl="0" indent="-324000" algn="l" rtl="0" hangingPunct="0">
              <a:spcBef>
                <a:spcPts val="0"/>
              </a:spcBef>
              <a:spcAft>
                <a:spcPts val="1417"/>
              </a:spcAft>
              <a:buSzPct val="45000"/>
              <a:buFont typeface="StarSymbol"/>
              <a:buNone/>
              <a:defRPr lang="en-US" sz="2400" b="1" i="0" u="none" strike="noStrike" kern="1200" spc="0">
                <a:ln>
                  <a:noFill/>
                </a:ln>
                <a:solidFill>
                  <a:srgbClr val="000000"/>
                </a:solidFill>
                <a:latin typeface="Arial Narrow"/>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2400" b="1" i="0" u="none" strike="noStrike" kern="1200" spc="0">
                <a:ln>
                  <a:noFill/>
                </a:ln>
                <a:solidFill>
                  <a:srgbClr val="000000"/>
                </a:solidFill>
                <a:latin typeface="Arial Narrow"/>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1800" b="0" i="0" u="none" strike="noStrike" kern="1200" spc="0">
                <a:ln>
                  <a:noFill/>
                </a:ln>
                <a:solidFill>
                  <a:srgbClr val="000000"/>
                </a:solidFill>
                <a:latin typeface="Arial Narrow"/>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1600" b="0" i="0" u="none" strike="noStrike" kern="1200" spc="0">
                <a:ln>
                  <a:noFill/>
                </a:ln>
                <a:solidFill>
                  <a:srgbClr val="5F5F5F"/>
                </a:solidFill>
                <a:latin typeface="Arial Narrow"/>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1600" b="0" i="0" u="none" strike="noStrike" kern="1200" spc="0">
                <a:ln>
                  <a:noFill/>
                </a:ln>
                <a:solidFill>
                  <a:srgbClr val="000000"/>
                </a:solidFill>
                <a:latin typeface="Arial Narrow"/>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9pPr>
          </a:lstStyle>
          <a:p>
            <a:pPr marL="342900" indent="-342900" hangingPunct="1">
              <a:spcBef>
                <a:spcPts val="479"/>
              </a:spcBef>
              <a:spcAft>
                <a:spcPts val="0"/>
              </a:spcAft>
            </a:pPr>
            <a:r>
              <a:rPr lang="en-US" sz="2000" dirty="0" smtClean="0"/>
              <a:t>You don’t need to dial “7” to call long distance if you have had to previously. You need to dial “9” to get an outside line for both local and long distance calls.</a:t>
            </a:r>
          </a:p>
          <a:p>
            <a:pPr marL="342900" indent="-342900" hangingPunct="1">
              <a:spcBef>
                <a:spcPts val="479"/>
              </a:spcBef>
              <a:spcAft>
                <a:spcPts val="0"/>
              </a:spcAft>
            </a:pPr>
            <a:r>
              <a:rPr lang="en-US" sz="2000" dirty="0" smtClean="0"/>
              <a:t>The </a:t>
            </a:r>
            <a:r>
              <a:rPr lang="en-US" sz="2000" dirty="0" err="1" smtClean="0"/>
              <a:t>ShoreTel</a:t>
            </a:r>
            <a:r>
              <a:rPr lang="en-US" sz="2000" dirty="0" smtClean="0"/>
              <a:t> Directory will only show users who have been added to the </a:t>
            </a:r>
            <a:r>
              <a:rPr lang="en-US" sz="2000" dirty="0" err="1" smtClean="0"/>
              <a:t>ShoreTel</a:t>
            </a:r>
            <a:r>
              <a:rPr lang="en-US" sz="2000" dirty="0" smtClean="0"/>
              <a:t> system. It will not show Lync or Harris system users. You can still reach those users from the </a:t>
            </a:r>
            <a:r>
              <a:rPr lang="en-US" sz="2000" dirty="0" err="1" smtClean="0"/>
              <a:t>ShoreTel</a:t>
            </a:r>
            <a:r>
              <a:rPr lang="en-US" sz="2000" dirty="0" smtClean="0"/>
              <a:t> system by dialing their extension.</a:t>
            </a:r>
          </a:p>
          <a:p>
            <a:pPr marL="342900" indent="-342900" hangingPunct="1">
              <a:spcBef>
                <a:spcPts val="479"/>
              </a:spcBef>
              <a:spcAft>
                <a:spcPts val="0"/>
              </a:spcAft>
            </a:pPr>
            <a:r>
              <a:rPr lang="en-US" sz="2000" dirty="0" smtClean="0"/>
              <a:t>For the duration of the installation your outside caller ID will appear as the school’s main number: (850) 484-1000. This is only temporary. Once the transition to the new system is complete, caller ID will work normally.</a:t>
            </a:r>
          </a:p>
          <a:p>
            <a:pPr marL="342900" indent="-342900" hangingPunct="1">
              <a:spcBef>
                <a:spcPts val="479"/>
              </a:spcBef>
              <a:spcAft>
                <a:spcPts val="0"/>
              </a:spcAft>
            </a:pPr>
            <a:r>
              <a:rPr lang="en-US" sz="2000" dirty="0" smtClean="0"/>
              <a:t>Internal caller ID from the Harris system will appear as “+1 XXXX” instead of just the 4-digit extension. This is only temporary and all caller ID will work normally after the deployment is complete.</a:t>
            </a:r>
          </a:p>
          <a:p>
            <a:pPr marL="342900" indent="-342900" hangingPunct="1">
              <a:spcBef>
                <a:spcPts val="479"/>
              </a:spcBef>
              <a:spcAft>
                <a:spcPts val="0"/>
              </a:spcAft>
            </a:pPr>
            <a:r>
              <a:rPr lang="en-US" sz="2000" dirty="0" smtClean="0"/>
              <a:t>Internal calls between users on the old phone system and the </a:t>
            </a:r>
            <a:r>
              <a:rPr lang="en-US" sz="2000" dirty="0" err="1" smtClean="0"/>
              <a:t>ShoreTel</a:t>
            </a:r>
            <a:r>
              <a:rPr lang="en-US" sz="2000" dirty="0" smtClean="0"/>
              <a:t> system will have a small amount of static. This is only temporary.</a:t>
            </a:r>
          </a:p>
        </p:txBody>
      </p:sp>
    </p:spTree>
    <p:extLst>
      <p:ext uri="{BB962C8B-B14F-4D97-AF65-F5344CB8AC3E}">
        <p14:creationId xmlns:p14="http://schemas.microsoft.com/office/powerpoint/2010/main" val="1527597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Personal Communicator">
    <p:spTree>
      <p:nvGrpSpPr>
        <p:cNvPr id="1" name=""/>
        <p:cNvGrpSpPr/>
        <p:nvPr/>
      </p:nvGrpSpPr>
      <p:grpSpPr>
        <a:xfrm>
          <a:off x="0" y="0"/>
          <a:ext cx="0" cy="0"/>
          <a:chOff x="0" y="0"/>
          <a:chExt cx="0" cy="0"/>
        </a:xfrm>
      </p:grpSpPr>
      <p:sp>
        <p:nvSpPr>
          <p:cNvPr id="2" name="Slide Number Placeholder 3"/>
          <p:cNvSpPr txBox="1">
            <a:spLocks noGrp="1"/>
          </p:cNvSpPr>
          <p:nvPr>
            <p:ph type="sldNum" sz="quarter" idx="8"/>
          </p:nvPr>
        </p:nvSpPr>
        <p:spPr>
          <a:xfrm>
            <a:off x="3505319" y="6426360"/>
            <a:ext cx="2133360" cy="304560"/>
          </a:xfrm>
          <a:prstGeom prst="rect">
            <a:avLst/>
          </a:prstGeom>
          <a:noFill/>
          <a:ln>
            <a:noFill/>
          </a:ln>
        </p:spPr>
        <p:txBody>
          <a:bodyPr wrap="square" lIns="90000" tIns="45000" rIns="90000" bIns="45000" anchor="t" anchorCtr="0"/>
          <a:lstStyle/>
          <a:p>
            <a:pPr lvl="0" algn="ctr"/>
            <a:fld id="{FC56F8BC-2EB6-46A7-AA20-51D809AECF72}" type="slidenum">
              <a:t>22</a:t>
            </a:fld>
            <a:endParaRPr lang="en-US" b="1">
              <a:solidFill>
                <a:srgbClr val="000000"/>
              </a:solidFill>
              <a:latin typeface="Arial Narrow" pitchFamily="18"/>
              <a:cs typeface="Tahoma" pitchFamily="2"/>
            </a:endParaRPr>
          </a:p>
        </p:txBody>
      </p:sp>
      <p:sp>
        <p:nvSpPr>
          <p:cNvPr id="3" name="Rectangle 2"/>
          <p:cNvSpPr txBox="1">
            <a:spLocks noGrp="1"/>
          </p:cNvSpPr>
          <p:nvPr>
            <p:ph type="title" idx="4294967295"/>
          </p:nvPr>
        </p:nvSpPr>
        <p:spPr>
          <a:xfrm>
            <a:off x="457200" y="351000"/>
            <a:ext cx="8229240" cy="70128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1">
              <a:buNone/>
            </a:pPr>
            <a:r>
              <a:rPr lang="en-US" sz="4000" dirty="0" err="1" smtClean="0"/>
              <a:t>ShoreTel</a:t>
            </a:r>
            <a:r>
              <a:rPr lang="en-US" sz="4000" dirty="0" smtClean="0"/>
              <a:t> Communicator</a:t>
            </a:r>
            <a:endParaRPr lang="en-US" sz="4000" dirty="0"/>
          </a:p>
        </p:txBody>
      </p:sp>
      <p:sp>
        <p:nvSpPr>
          <p:cNvPr id="4" name="Rectangle 3"/>
          <p:cNvSpPr txBox="1">
            <a:spLocks noGrp="1"/>
          </p:cNvSpPr>
          <p:nvPr>
            <p:ph type="body" idx="4294967295"/>
          </p:nvPr>
        </p:nvSpPr>
        <p:spPr>
          <a:xfrm>
            <a:off x="762120" y="1295280"/>
            <a:ext cx="7924320" cy="4876560"/>
          </a:xfrm>
        </p:spPr>
        <p:txBody>
          <a:bodyPr/>
          <a:lstStyle>
            <a:defPPr marL="432000" lvl="0" indent="-324000" algn="l" rtl="0" hangingPunct="0">
              <a:spcBef>
                <a:spcPts val="0"/>
              </a:spcBef>
              <a:spcAft>
                <a:spcPts val="1417"/>
              </a:spcAft>
              <a:buSzPct val="45000"/>
              <a:buFont typeface="StarSymbol"/>
              <a:buNone/>
              <a:defRPr lang="en-US" sz="2400" b="1" i="0" u="none" strike="noStrike" kern="1200" spc="0">
                <a:ln>
                  <a:noFill/>
                </a:ln>
                <a:solidFill>
                  <a:srgbClr val="000000"/>
                </a:solidFill>
                <a:latin typeface="Arial Narrow"/>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2400" b="1" i="0" u="none" strike="noStrike" kern="1200" spc="0">
                <a:ln>
                  <a:noFill/>
                </a:ln>
                <a:solidFill>
                  <a:srgbClr val="000000"/>
                </a:solidFill>
                <a:latin typeface="Arial Narrow"/>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1800" b="0" i="0" u="none" strike="noStrike" kern="1200" spc="0">
                <a:ln>
                  <a:noFill/>
                </a:ln>
                <a:solidFill>
                  <a:srgbClr val="000000"/>
                </a:solidFill>
                <a:latin typeface="Arial Narrow"/>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1600" b="0" i="0" u="none" strike="noStrike" kern="1200" spc="0">
                <a:ln>
                  <a:noFill/>
                </a:ln>
                <a:solidFill>
                  <a:srgbClr val="5F5F5F"/>
                </a:solidFill>
                <a:latin typeface="Arial Narrow"/>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1600" b="0" i="0" u="none" strike="noStrike" kern="1200" spc="0">
                <a:ln>
                  <a:noFill/>
                </a:ln>
                <a:solidFill>
                  <a:srgbClr val="000000"/>
                </a:solidFill>
                <a:latin typeface="Arial Narrow"/>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9pPr>
          </a:lstStyle>
          <a:p>
            <a:pPr marL="343080" lvl="0" indent="-342720" hangingPunct="1">
              <a:lnSpc>
                <a:spcPct val="90000"/>
              </a:lnSpc>
              <a:spcBef>
                <a:spcPts val="479"/>
              </a:spcBef>
              <a:spcAft>
                <a:spcPts val="0"/>
              </a:spcAft>
              <a:buNone/>
            </a:pPr>
            <a:r>
              <a:rPr lang="en-US" sz="2000" dirty="0">
                <a:latin typeface="Arial" pitchFamily="34"/>
              </a:rPr>
              <a:t>The </a:t>
            </a:r>
            <a:r>
              <a:rPr lang="en-US" sz="2000" dirty="0" err="1" smtClean="0">
                <a:latin typeface="Arial" pitchFamily="34"/>
              </a:rPr>
              <a:t>ShoreTel</a:t>
            </a:r>
            <a:r>
              <a:rPr lang="en-US" sz="2000" dirty="0" smtClean="0">
                <a:latin typeface="Arial" pitchFamily="34"/>
              </a:rPr>
              <a:t> Communicator </a:t>
            </a:r>
            <a:r>
              <a:rPr lang="en-US" sz="2000" dirty="0">
                <a:latin typeface="Arial" pitchFamily="34"/>
              </a:rPr>
              <a:t>software allows users to manage every aspect of their business voice communications with customized call handling features that eliminate time-consuming tasks and maximize productivity.  </a:t>
            </a:r>
          </a:p>
          <a:p>
            <a:pPr marL="343080" lvl="0" indent="-342720" hangingPunct="1">
              <a:lnSpc>
                <a:spcPct val="90000"/>
              </a:lnSpc>
              <a:spcBef>
                <a:spcPts val="479"/>
              </a:spcBef>
              <a:spcAft>
                <a:spcPts val="0"/>
              </a:spcAft>
              <a:buNone/>
            </a:pPr>
            <a:endParaRPr lang="en-US" sz="2000" dirty="0">
              <a:latin typeface="Arial" pitchFamily="34"/>
            </a:endParaRPr>
          </a:p>
          <a:p>
            <a:pPr marL="343080" lvl="0" indent="-342720" hangingPunct="1">
              <a:lnSpc>
                <a:spcPct val="90000"/>
              </a:lnSpc>
              <a:spcBef>
                <a:spcPts val="479"/>
              </a:spcBef>
              <a:spcAft>
                <a:spcPts val="0"/>
              </a:spcAft>
              <a:buNone/>
            </a:pPr>
            <a:r>
              <a:rPr lang="en-US" sz="2000" dirty="0">
                <a:latin typeface="Arial" pitchFamily="34"/>
              </a:rPr>
              <a:t>This simple, easy-to-use application provides call control integrated with calendars and direct visual access to both voice and e-mail messages from a familiar Microsoft Outlook desktop interface.</a:t>
            </a:r>
          </a:p>
          <a:p>
            <a:pPr marL="0" lvl="0" indent="0" hangingPunct="1">
              <a:lnSpc>
                <a:spcPct val="90000"/>
              </a:lnSpc>
              <a:spcBef>
                <a:spcPts val="479"/>
              </a:spcBef>
              <a:spcAft>
                <a:spcPts val="0"/>
              </a:spcAft>
              <a:buNone/>
            </a:pPr>
            <a:endParaRPr lang="en-US" sz="2000" dirty="0">
              <a:latin typeface="Arial" pitchFamily="34"/>
            </a:endParaRPr>
          </a:p>
          <a:p>
            <a:pPr marL="343080" lvl="0" indent="-342720" hangingPunct="1">
              <a:lnSpc>
                <a:spcPct val="90000"/>
              </a:lnSpc>
              <a:spcBef>
                <a:spcPts val="479"/>
              </a:spcBef>
              <a:spcAft>
                <a:spcPts val="0"/>
              </a:spcAft>
              <a:buNone/>
            </a:pPr>
            <a:r>
              <a:rPr lang="en-US" sz="2000" dirty="0">
                <a:latin typeface="Arial" pitchFamily="34"/>
              </a:rPr>
              <a:t>Key Features</a:t>
            </a:r>
          </a:p>
          <a:p>
            <a:pPr marL="342900" indent="-342900" hangingPunct="1">
              <a:lnSpc>
                <a:spcPct val="90000"/>
              </a:lnSpc>
              <a:spcBef>
                <a:spcPts val="479"/>
              </a:spcBef>
              <a:spcAft>
                <a:spcPts val="0"/>
              </a:spcAft>
            </a:pPr>
            <a:r>
              <a:rPr lang="en-US" sz="2000" dirty="0">
                <a:latin typeface="Arial" pitchFamily="34"/>
              </a:rPr>
              <a:t>Visual Voice Messaging</a:t>
            </a:r>
          </a:p>
          <a:p>
            <a:pPr marL="342900" indent="-342900" hangingPunct="1">
              <a:lnSpc>
                <a:spcPct val="90000"/>
              </a:lnSpc>
              <a:spcBef>
                <a:spcPts val="479"/>
              </a:spcBef>
              <a:spcAft>
                <a:spcPts val="0"/>
              </a:spcAft>
            </a:pPr>
            <a:r>
              <a:rPr lang="en-US" sz="2000" dirty="0">
                <a:latin typeface="Arial" pitchFamily="34"/>
              </a:rPr>
              <a:t>Personalized Call Handling</a:t>
            </a:r>
          </a:p>
          <a:p>
            <a:pPr marL="342900" indent="-342900" hangingPunct="1">
              <a:lnSpc>
                <a:spcPct val="90000"/>
              </a:lnSpc>
              <a:spcBef>
                <a:spcPts val="479"/>
              </a:spcBef>
              <a:spcAft>
                <a:spcPts val="0"/>
              </a:spcAft>
            </a:pPr>
            <a:r>
              <a:rPr lang="en-US" sz="2000" dirty="0">
                <a:latin typeface="Arial" pitchFamily="34"/>
              </a:rPr>
              <a:t>Instant name lookup from system directory and Outlook contacts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Personal Communicator Resources">
    <p:spTree>
      <p:nvGrpSpPr>
        <p:cNvPr id="1" name=""/>
        <p:cNvGrpSpPr/>
        <p:nvPr/>
      </p:nvGrpSpPr>
      <p:grpSpPr>
        <a:xfrm>
          <a:off x="0" y="0"/>
          <a:ext cx="0" cy="0"/>
          <a:chOff x="0" y="0"/>
          <a:chExt cx="0" cy="0"/>
        </a:xfrm>
      </p:grpSpPr>
      <p:sp>
        <p:nvSpPr>
          <p:cNvPr id="2" name="Slide Number Placeholder 3"/>
          <p:cNvSpPr txBox="1">
            <a:spLocks noGrp="1"/>
          </p:cNvSpPr>
          <p:nvPr>
            <p:ph type="sldNum" sz="quarter" idx="8"/>
          </p:nvPr>
        </p:nvSpPr>
        <p:spPr>
          <a:xfrm>
            <a:off x="3505319" y="6426360"/>
            <a:ext cx="2133360" cy="304560"/>
          </a:xfrm>
          <a:prstGeom prst="rect">
            <a:avLst/>
          </a:prstGeom>
          <a:noFill/>
          <a:ln>
            <a:noFill/>
          </a:ln>
        </p:spPr>
        <p:txBody>
          <a:bodyPr wrap="square" lIns="90000" tIns="45000" rIns="90000" bIns="45000" anchor="t" anchorCtr="0"/>
          <a:lstStyle/>
          <a:p>
            <a:pPr lvl="0" algn="ctr"/>
            <a:fld id="{69519785-CEF6-4ABD-98CF-FF9A652A4630}" type="slidenum">
              <a:t>23</a:t>
            </a:fld>
            <a:endParaRPr lang="en-US" b="1">
              <a:solidFill>
                <a:srgbClr val="000000"/>
              </a:solidFill>
              <a:latin typeface="Arial Narrow" pitchFamily="18"/>
              <a:cs typeface="Tahoma" pitchFamily="2"/>
            </a:endParaRPr>
          </a:p>
        </p:txBody>
      </p:sp>
      <p:sp>
        <p:nvSpPr>
          <p:cNvPr id="3" name="Rectangle 2"/>
          <p:cNvSpPr txBox="1">
            <a:spLocks noGrp="1"/>
          </p:cNvSpPr>
          <p:nvPr>
            <p:ph type="title" idx="4294967295"/>
          </p:nvPr>
        </p:nvSpPr>
        <p:spPr>
          <a:xfrm>
            <a:off x="457200" y="347760"/>
            <a:ext cx="8229240" cy="70740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1">
              <a:buNone/>
            </a:pPr>
            <a:r>
              <a:rPr lang="en-US" sz="4000" dirty="0" smtClean="0"/>
              <a:t>Communicator </a:t>
            </a:r>
            <a:r>
              <a:rPr lang="en-US" sz="4000" dirty="0"/>
              <a:t>Resources</a:t>
            </a:r>
          </a:p>
        </p:txBody>
      </p:sp>
      <p:sp>
        <p:nvSpPr>
          <p:cNvPr id="4" name="Rectangle 3"/>
          <p:cNvSpPr txBox="1">
            <a:spLocks noGrp="1"/>
          </p:cNvSpPr>
          <p:nvPr>
            <p:ph type="body" idx="4294967295"/>
          </p:nvPr>
        </p:nvSpPr>
        <p:spPr>
          <a:xfrm>
            <a:off x="731519" y="1737359"/>
            <a:ext cx="7924320" cy="3383280"/>
          </a:xfrm>
        </p:spPr>
        <p:txBody>
          <a:bodyPr/>
          <a:lstStyle>
            <a:defPPr marL="432000" lvl="0" indent="-324000" algn="l" rtl="0" hangingPunct="0">
              <a:spcBef>
                <a:spcPts val="0"/>
              </a:spcBef>
              <a:spcAft>
                <a:spcPts val="1417"/>
              </a:spcAft>
              <a:buSzPct val="45000"/>
              <a:buFont typeface="StarSymbol"/>
              <a:buNone/>
              <a:defRPr lang="en-US" sz="2400" b="1" i="0" u="none" strike="noStrike" kern="1200" spc="0">
                <a:ln>
                  <a:noFill/>
                </a:ln>
                <a:solidFill>
                  <a:srgbClr val="000000"/>
                </a:solidFill>
                <a:latin typeface="Arial Narrow"/>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2400" b="1" i="0" u="none" strike="noStrike" kern="1200" spc="0">
                <a:ln>
                  <a:noFill/>
                </a:ln>
                <a:solidFill>
                  <a:srgbClr val="000000"/>
                </a:solidFill>
                <a:latin typeface="Arial Narrow"/>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1800" b="0" i="0" u="none" strike="noStrike" kern="1200" spc="0">
                <a:ln>
                  <a:noFill/>
                </a:ln>
                <a:solidFill>
                  <a:srgbClr val="000000"/>
                </a:solidFill>
                <a:latin typeface="Arial Narrow"/>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1600" b="0" i="0" u="none" strike="noStrike" kern="1200" spc="0">
                <a:ln>
                  <a:noFill/>
                </a:ln>
                <a:solidFill>
                  <a:srgbClr val="5F5F5F"/>
                </a:solidFill>
                <a:latin typeface="Arial Narrow"/>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1600" b="0" i="0" u="none" strike="noStrike" kern="1200" spc="0">
                <a:ln>
                  <a:noFill/>
                </a:ln>
                <a:solidFill>
                  <a:srgbClr val="000000"/>
                </a:solidFill>
                <a:latin typeface="Arial Narrow"/>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9pPr>
          </a:lstStyle>
          <a:p>
            <a:pPr marL="343080" lvl="0" indent="-342720" hangingPunct="1">
              <a:spcBef>
                <a:spcPts val="479"/>
              </a:spcBef>
              <a:spcAft>
                <a:spcPts val="0"/>
              </a:spcAft>
              <a:buNone/>
            </a:pPr>
            <a:r>
              <a:rPr lang="en-US" dirty="0">
                <a:latin typeface="Arial" pitchFamily="34"/>
              </a:rPr>
              <a:t>Additional training resources and reference guides are available on </a:t>
            </a:r>
            <a:r>
              <a:rPr lang="en-US" dirty="0" smtClean="0">
                <a:latin typeface="Arial" pitchFamily="34"/>
              </a:rPr>
              <a:t>www.shoretel.com:</a:t>
            </a:r>
            <a:endParaRPr lang="en-US" dirty="0">
              <a:latin typeface="Arial" pitchFamily="34"/>
            </a:endParaRPr>
          </a:p>
          <a:p>
            <a:pPr marL="343080" lvl="0" indent="-342720" hangingPunct="1">
              <a:spcBef>
                <a:spcPts val="479"/>
              </a:spcBef>
              <a:spcAft>
                <a:spcPts val="0"/>
              </a:spcAft>
              <a:buNone/>
            </a:pPr>
            <a:endParaRPr lang="en-US" dirty="0">
              <a:latin typeface="Arial" pitchFamily="34"/>
            </a:endParaRPr>
          </a:p>
          <a:p>
            <a:pPr marL="0" lvl="0" indent="0" hangingPunct="1">
              <a:spcBef>
                <a:spcPts val="479"/>
              </a:spcBef>
              <a:spcAft>
                <a:spcPts val="0"/>
              </a:spcAft>
              <a:buNone/>
            </a:pPr>
            <a:r>
              <a:rPr lang="en-US" sz="2000" dirty="0">
                <a:latin typeface="Arial" pitchFamily="34"/>
              </a:rPr>
              <a:t>Self-paced user guide with step-by-step instructions</a:t>
            </a:r>
          </a:p>
          <a:p>
            <a:pPr marL="0" lvl="0" indent="0" hangingPunct="1">
              <a:spcBef>
                <a:spcPts val="479"/>
              </a:spcBef>
              <a:spcAft>
                <a:spcPts val="0"/>
              </a:spcAft>
              <a:buNone/>
            </a:pPr>
            <a:r>
              <a:rPr lang="en-US" sz="2000" dirty="0">
                <a:latin typeface="Arial" pitchFamily="34"/>
              </a:rPr>
              <a:t>Online training with audio and video guidance</a:t>
            </a:r>
          </a:p>
          <a:p>
            <a:pPr marL="0" lvl="0" indent="0" hangingPunct="1">
              <a:spcBef>
                <a:spcPts val="479"/>
              </a:spcBef>
              <a:spcAft>
                <a:spcPts val="0"/>
              </a:spcAft>
              <a:buNone/>
            </a:pPr>
            <a:r>
              <a:rPr lang="en-US" sz="2000" dirty="0">
                <a:latin typeface="Arial" pitchFamily="34"/>
              </a:rPr>
              <a:t>Internal help resources within the program</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name="Personal Communicator Login">
    <p:spTree>
      <p:nvGrpSpPr>
        <p:cNvPr id="1" name=""/>
        <p:cNvGrpSpPr/>
        <p:nvPr/>
      </p:nvGrpSpPr>
      <p:grpSpPr>
        <a:xfrm>
          <a:off x="0" y="0"/>
          <a:ext cx="0" cy="0"/>
          <a:chOff x="0" y="0"/>
          <a:chExt cx="0" cy="0"/>
        </a:xfrm>
      </p:grpSpPr>
      <p:sp>
        <p:nvSpPr>
          <p:cNvPr id="2" name="Slide Number Placeholder 3"/>
          <p:cNvSpPr txBox="1">
            <a:spLocks noGrp="1"/>
          </p:cNvSpPr>
          <p:nvPr>
            <p:ph type="sldNum" sz="quarter" idx="8"/>
          </p:nvPr>
        </p:nvSpPr>
        <p:spPr>
          <a:xfrm>
            <a:off x="3505319" y="6426360"/>
            <a:ext cx="2133360" cy="304560"/>
          </a:xfrm>
          <a:prstGeom prst="rect">
            <a:avLst/>
          </a:prstGeom>
          <a:noFill/>
          <a:ln>
            <a:noFill/>
          </a:ln>
        </p:spPr>
        <p:txBody>
          <a:bodyPr wrap="square" lIns="90000" tIns="45000" rIns="90000" bIns="45000" anchor="t" anchorCtr="0"/>
          <a:lstStyle/>
          <a:p>
            <a:pPr lvl="0" algn="ctr"/>
            <a:fld id="{24E8B781-53D3-4C2D-B6C9-651B791A2F12}" type="slidenum">
              <a:t>24</a:t>
            </a:fld>
            <a:endParaRPr lang="en-US" b="1">
              <a:solidFill>
                <a:srgbClr val="000000"/>
              </a:solidFill>
              <a:latin typeface="Arial Narrow" pitchFamily="18"/>
              <a:cs typeface="Tahoma" pitchFamily="2"/>
            </a:endParaRPr>
          </a:p>
        </p:txBody>
      </p:sp>
      <p:sp>
        <p:nvSpPr>
          <p:cNvPr id="3" name="Rectangle 2"/>
          <p:cNvSpPr txBox="1">
            <a:spLocks noGrp="1"/>
          </p:cNvSpPr>
          <p:nvPr>
            <p:ph type="title" idx="4294967295"/>
          </p:nvPr>
        </p:nvSpPr>
        <p:spPr>
          <a:xfrm>
            <a:off x="457200" y="347760"/>
            <a:ext cx="8229240" cy="70740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1">
              <a:buNone/>
            </a:pPr>
            <a:r>
              <a:rPr lang="en-US" sz="4000"/>
              <a:t>Personal Communicator Login</a:t>
            </a:r>
          </a:p>
        </p:txBody>
      </p:sp>
      <p:sp>
        <p:nvSpPr>
          <p:cNvPr id="4" name="Rectangle 3"/>
          <p:cNvSpPr txBox="1">
            <a:spLocks noGrp="1"/>
          </p:cNvSpPr>
          <p:nvPr>
            <p:ph type="body" idx="4294967295"/>
          </p:nvPr>
        </p:nvSpPr>
        <p:spPr>
          <a:xfrm>
            <a:off x="753480" y="1483919"/>
            <a:ext cx="7924320" cy="3916800"/>
          </a:xfrm>
        </p:spPr>
        <p:txBody>
          <a:bodyPr/>
          <a:lstStyle>
            <a:defPPr marL="432000" lvl="0" indent="-324000" algn="l" rtl="0" hangingPunct="0">
              <a:spcBef>
                <a:spcPts val="0"/>
              </a:spcBef>
              <a:spcAft>
                <a:spcPts val="1417"/>
              </a:spcAft>
              <a:buSzPct val="45000"/>
              <a:buFont typeface="StarSymbol"/>
              <a:buNone/>
              <a:defRPr lang="en-US" sz="2400" b="1" i="0" u="none" strike="noStrike" kern="1200" spc="0">
                <a:ln>
                  <a:noFill/>
                </a:ln>
                <a:solidFill>
                  <a:srgbClr val="000000"/>
                </a:solidFill>
                <a:latin typeface="Arial Narrow"/>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2400" b="1" i="0" u="none" strike="noStrike" kern="1200" spc="0">
                <a:ln>
                  <a:noFill/>
                </a:ln>
                <a:solidFill>
                  <a:srgbClr val="000000"/>
                </a:solidFill>
                <a:latin typeface="Arial Narrow"/>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1800" b="0" i="0" u="none" strike="noStrike" kern="1200" spc="0">
                <a:ln>
                  <a:noFill/>
                </a:ln>
                <a:solidFill>
                  <a:srgbClr val="000000"/>
                </a:solidFill>
                <a:latin typeface="Arial Narrow"/>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1600" b="0" i="0" u="none" strike="noStrike" kern="1200" spc="0">
                <a:ln>
                  <a:noFill/>
                </a:ln>
                <a:solidFill>
                  <a:srgbClr val="5F5F5F"/>
                </a:solidFill>
                <a:latin typeface="Arial Narrow"/>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1600" b="0" i="0" u="none" strike="noStrike" kern="1200" spc="0">
                <a:ln>
                  <a:noFill/>
                </a:ln>
                <a:solidFill>
                  <a:srgbClr val="000000"/>
                </a:solidFill>
                <a:latin typeface="Arial Narrow"/>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9pPr>
          </a:lstStyle>
          <a:p>
            <a:pPr marL="343080" lvl="0" indent="-342720" hangingPunct="1">
              <a:spcBef>
                <a:spcPts val="479"/>
              </a:spcBef>
              <a:spcAft>
                <a:spcPts val="0"/>
              </a:spcAft>
              <a:buNone/>
            </a:pPr>
            <a:r>
              <a:rPr lang="en-US" dirty="0">
                <a:latin typeface="Arial" pitchFamily="34"/>
              </a:rPr>
              <a:t>The information you will need to login when you start the program for the first time is:</a:t>
            </a:r>
          </a:p>
          <a:p>
            <a:pPr marL="343080" lvl="0" indent="-342720" hangingPunct="1">
              <a:spcBef>
                <a:spcPts val="479"/>
              </a:spcBef>
              <a:spcAft>
                <a:spcPts val="0"/>
              </a:spcAft>
              <a:buNone/>
            </a:pPr>
            <a:endParaRPr lang="en-US" dirty="0">
              <a:latin typeface="Arial" pitchFamily="34"/>
            </a:endParaRPr>
          </a:p>
          <a:p>
            <a:pPr marL="0" lvl="0" indent="0" hangingPunct="1">
              <a:spcBef>
                <a:spcPts val="479"/>
              </a:spcBef>
              <a:spcAft>
                <a:spcPts val="0"/>
              </a:spcAft>
              <a:buChar char="•"/>
            </a:pPr>
            <a:r>
              <a:rPr lang="en-US" sz="2000" dirty="0">
                <a:latin typeface="Arial" pitchFamily="34"/>
              </a:rPr>
              <a:t>Server: </a:t>
            </a:r>
            <a:r>
              <a:rPr lang="en-US" sz="2000" dirty="0" smtClean="0">
                <a:latin typeface="Arial" pitchFamily="34"/>
              </a:rPr>
              <a:t>SG-SHORETEL</a:t>
            </a:r>
            <a:endParaRPr lang="en-US" sz="2000" dirty="0">
              <a:latin typeface="Arial" pitchFamily="34"/>
            </a:endParaRPr>
          </a:p>
          <a:p>
            <a:pPr marL="0" lvl="0" indent="0" hangingPunct="1">
              <a:spcBef>
                <a:spcPts val="479"/>
              </a:spcBef>
              <a:spcAft>
                <a:spcPts val="0"/>
              </a:spcAft>
              <a:buChar char="•"/>
            </a:pPr>
            <a:r>
              <a:rPr lang="en-US" sz="2000" dirty="0">
                <a:latin typeface="Arial" pitchFamily="34"/>
              </a:rPr>
              <a:t>Username: Make sure “Use Windows Credentials” is checked (it should be by default)</a:t>
            </a:r>
          </a:p>
          <a:p>
            <a:pPr marL="0" lvl="0" indent="0" hangingPunct="1">
              <a:spcBef>
                <a:spcPts val="479"/>
              </a:spcBef>
              <a:spcAft>
                <a:spcPts val="0"/>
              </a:spcAft>
              <a:buChar char="•"/>
            </a:pPr>
            <a:r>
              <a:rPr lang="en-US" sz="2000" dirty="0">
                <a:latin typeface="Arial" pitchFamily="34"/>
              </a:rPr>
              <a:t>Press Next</a:t>
            </a:r>
          </a:p>
          <a:p>
            <a:pPr marL="0" lvl="0" indent="0" hangingPunct="1">
              <a:spcBef>
                <a:spcPts val="479"/>
              </a:spcBef>
              <a:spcAft>
                <a:spcPts val="0"/>
              </a:spcAft>
              <a:buChar char="•"/>
            </a:pPr>
            <a:r>
              <a:rPr lang="en-US" sz="2000" dirty="0">
                <a:latin typeface="Arial" pitchFamily="34"/>
              </a:rPr>
              <a:t>Keep the defaults for the remaining settings and press Next, then Finish.</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name="Online Training Access">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en-US"/>
              <a:t>Online Training Access</a:t>
            </a:r>
          </a:p>
        </p:txBody>
      </p:sp>
      <p:sp>
        <p:nvSpPr>
          <p:cNvPr id="3" name="Slide Number Placeholder 3"/>
          <p:cNvSpPr txBox="1">
            <a:spLocks noGrp="1"/>
          </p:cNvSpPr>
          <p:nvPr>
            <p:ph type="sldNum" sz="quarter" idx="8"/>
          </p:nvPr>
        </p:nvSpPr>
        <p:spPr>
          <a:xfrm>
            <a:off x="3505319" y="6426360"/>
            <a:ext cx="2133360" cy="304560"/>
          </a:xfrm>
          <a:prstGeom prst="rect">
            <a:avLst/>
          </a:prstGeom>
          <a:noFill/>
          <a:ln>
            <a:noFill/>
          </a:ln>
        </p:spPr>
        <p:txBody>
          <a:bodyPr wrap="square" lIns="90000" tIns="45000" rIns="90000" bIns="45000" anchor="t" anchorCtr="0"/>
          <a:lstStyle/>
          <a:p>
            <a:pPr lvl="0" algn="ctr"/>
            <a:fld id="{916D9F21-9EAD-4F39-84EE-EA2C41A66FE6}" type="slidenum">
              <a:t>25</a:t>
            </a:fld>
            <a:endParaRPr lang="en-US" b="1">
              <a:solidFill>
                <a:srgbClr val="000000"/>
              </a:solidFill>
              <a:latin typeface="Arial Narrow" pitchFamily="18"/>
              <a:cs typeface="Tahoma" pitchFamily="2"/>
            </a:endParaRPr>
          </a:p>
        </p:txBody>
      </p:sp>
      <p:pic>
        <p:nvPicPr>
          <p:cNvPr id="4" name="Picture 3"/>
          <p:cNvPicPr>
            <a:picLocks noChangeAspect="1"/>
          </p:cNvPicPr>
          <p:nvPr/>
        </p:nvPicPr>
        <p:blipFill>
          <a:blip r:embed="rId3">
            <a:lum/>
            <a:alphaModFix/>
          </a:blip>
          <a:srcRect/>
          <a:stretch>
            <a:fillRect/>
          </a:stretch>
        </p:blipFill>
        <p:spPr>
          <a:xfrm>
            <a:off x="457200" y="990719"/>
            <a:ext cx="8357760" cy="4690800"/>
          </a:xfrm>
          <a:prstGeom prst="rect">
            <a:avLst/>
          </a:prstGeom>
          <a:noFill/>
          <a:ln>
            <a:noFill/>
          </a:ln>
        </p:spPr>
      </p:pic>
      <p:sp>
        <p:nvSpPr>
          <p:cNvPr id="5" name="TextBox 7"/>
          <p:cNvSpPr/>
          <p:nvPr/>
        </p:nvSpPr>
        <p:spPr>
          <a:xfrm>
            <a:off x="2053440" y="5822640"/>
            <a:ext cx="4892760" cy="395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p>
            <a:pPr marL="0" marR="0" lvl="0" indent="0" algn="ctr" rtl="0" hangingPunct="1">
              <a:lnSpc>
                <a:spcPct val="100000"/>
              </a:lnSpc>
              <a:spcBef>
                <a:spcPts val="0"/>
              </a:spcBef>
              <a:spcAft>
                <a:spcPts val="0"/>
              </a:spcAft>
              <a:buNone/>
              <a:tabLst/>
            </a:pPr>
            <a:r>
              <a:rPr lang="en-US" sz="2000" b="1" i="0" u="none" strike="noStrike" kern="1200" spc="0">
                <a:ln>
                  <a:noFill/>
                </a:ln>
                <a:solidFill>
                  <a:srgbClr val="000000"/>
                </a:solidFill>
                <a:latin typeface="Arial Narrow" pitchFamily="18"/>
                <a:ea typeface="Microsoft YaHei" pitchFamily="2"/>
                <a:cs typeface="Mangal" pitchFamily="2"/>
              </a:rPr>
              <a:t>www.shoretel.com – choose Support &gt; Training</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name="page2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04920" y="228600"/>
            <a:ext cx="8838720" cy="9230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en-US" sz="1800"/>
              <a:t>You can access on-line phone training at any time:</a:t>
            </a:r>
            <a:br>
              <a:rPr lang="en-US" sz="1800"/>
            </a:br>
            <a:r>
              <a:rPr lang="en-US" sz="1800"/>
              <a:t>http://support.shoretel.com/training/ , Then Choose </a:t>
            </a:r>
            <a:r>
              <a:rPr lang="en-US" sz="1800" u="sng"/>
              <a:t>End User Training</a:t>
            </a:r>
            <a:r>
              <a:rPr lang="en-US" sz="1800"/>
              <a:t> then </a:t>
            </a:r>
            <a:r>
              <a:rPr lang="en-US" sz="1800" u="sng"/>
              <a:t>Communicator and IP Phones – Self-Paced Training</a:t>
            </a:r>
          </a:p>
        </p:txBody>
      </p:sp>
      <p:sp>
        <p:nvSpPr>
          <p:cNvPr id="3" name="Slide Number Placeholder 3"/>
          <p:cNvSpPr txBox="1">
            <a:spLocks noGrp="1"/>
          </p:cNvSpPr>
          <p:nvPr>
            <p:ph type="sldNum" sz="quarter" idx="8"/>
          </p:nvPr>
        </p:nvSpPr>
        <p:spPr>
          <a:xfrm>
            <a:off x="3505319" y="6426360"/>
            <a:ext cx="2133360" cy="304560"/>
          </a:xfrm>
          <a:prstGeom prst="rect">
            <a:avLst/>
          </a:prstGeom>
          <a:noFill/>
          <a:ln>
            <a:noFill/>
          </a:ln>
        </p:spPr>
        <p:txBody>
          <a:bodyPr wrap="square" lIns="90000" tIns="45000" rIns="90000" bIns="45000" anchor="t" anchorCtr="0"/>
          <a:lstStyle/>
          <a:p>
            <a:pPr lvl="0" algn="ctr"/>
            <a:fld id="{FA6F1CAD-D8B8-471F-A26A-D9BCC2AFFBA8}" type="slidenum">
              <a:t>26</a:t>
            </a:fld>
            <a:endParaRPr lang="en-US" b="1">
              <a:solidFill>
                <a:srgbClr val="000000"/>
              </a:solidFill>
              <a:latin typeface="Arial Narrow" pitchFamily="18"/>
              <a:cs typeface="Tahoma" pitchFamily="2"/>
            </a:endParaRPr>
          </a:p>
        </p:txBody>
      </p:sp>
      <p:pic>
        <p:nvPicPr>
          <p:cNvPr id="4" name="Picture 1"/>
          <p:cNvPicPr>
            <a:picLocks noChangeAspect="1"/>
          </p:cNvPicPr>
          <p:nvPr/>
        </p:nvPicPr>
        <p:blipFill>
          <a:blip r:embed="rId3">
            <a:lum/>
            <a:alphaModFix/>
          </a:blip>
          <a:srcRect/>
          <a:stretch>
            <a:fillRect/>
          </a:stretch>
        </p:blipFill>
        <p:spPr>
          <a:xfrm>
            <a:off x="914400" y="1295280"/>
            <a:ext cx="7619760" cy="489672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Conclusion">
    <p:spTree>
      <p:nvGrpSpPr>
        <p:cNvPr id="1" name=""/>
        <p:cNvGrpSpPr/>
        <p:nvPr/>
      </p:nvGrpSpPr>
      <p:grpSpPr>
        <a:xfrm>
          <a:off x="0" y="0"/>
          <a:ext cx="0" cy="0"/>
          <a:chOff x="0" y="0"/>
          <a:chExt cx="0" cy="0"/>
        </a:xfrm>
      </p:grpSpPr>
      <p:sp>
        <p:nvSpPr>
          <p:cNvPr id="2" name="Slide Number Placeholder 3"/>
          <p:cNvSpPr txBox="1">
            <a:spLocks noGrp="1"/>
          </p:cNvSpPr>
          <p:nvPr>
            <p:ph type="sldNum" sz="quarter" idx="8"/>
          </p:nvPr>
        </p:nvSpPr>
        <p:spPr>
          <a:xfrm>
            <a:off x="3505319" y="6426360"/>
            <a:ext cx="2133360" cy="304560"/>
          </a:xfrm>
          <a:prstGeom prst="rect">
            <a:avLst/>
          </a:prstGeom>
          <a:noFill/>
          <a:ln>
            <a:noFill/>
          </a:ln>
        </p:spPr>
        <p:txBody>
          <a:bodyPr wrap="square" lIns="90000" tIns="45000" rIns="90000" bIns="45000" anchor="t" anchorCtr="0"/>
          <a:lstStyle/>
          <a:p>
            <a:pPr lvl="0" algn="ctr"/>
            <a:fld id="{D0535B10-2D3A-4980-A633-7716C6B57F0F}" type="slidenum">
              <a:t>27</a:t>
            </a:fld>
            <a:endParaRPr lang="en-US" b="1">
              <a:solidFill>
                <a:srgbClr val="000000"/>
              </a:solidFill>
              <a:latin typeface="Arial Narrow" pitchFamily="18"/>
              <a:cs typeface="Tahoma" pitchFamily="2"/>
            </a:endParaRPr>
          </a:p>
        </p:txBody>
      </p:sp>
      <p:sp>
        <p:nvSpPr>
          <p:cNvPr id="3" name="Rectangle 2"/>
          <p:cNvSpPr txBox="1">
            <a:spLocks noGrp="1"/>
          </p:cNvSpPr>
          <p:nvPr>
            <p:ph type="title" idx="4294967295"/>
          </p:nvPr>
        </p:nvSpPr>
        <p:spPr>
          <a:xfrm>
            <a:off x="457200" y="351000"/>
            <a:ext cx="8229240" cy="70128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1">
              <a:buNone/>
            </a:pPr>
            <a:r>
              <a:rPr lang="en-US" sz="4000"/>
              <a:t>Conclusion</a:t>
            </a:r>
          </a:p>
        </p:txBody>
      </p:sp>
      <p:sp>
        <p:nvSpPr>
          <p:cNvPr id="4" name="Rectangle 3"/>
          <p:cNvSpPr txBox="1">
            <a:spLocks noGrp="1"/>
          </p:cNvSpPr>
          <p:nvPr>
            <p:ph type="body" idx="4294967295"/>
          </p:nvPr>
        </p:nvSpPr>
        <p:spPr>
          <a:xfrm>
            <a:off x="762120" y="1463039"/>
            <a:ext cx="7924320" cy="4191120"/>
          </a:xfrm>
        </p:spPr>
        <p:txBody>
          <a:bodyPr/>
          <a:lstStyle>
            <a:defPPr marL="432000" lvl="0" indent="-324000" algn="l" rtl="0" hangingPunct="0">
              <a:spcBef>
                <a:spcPts val="0"/>
              </a:spcBef>
              <a:spcAft>
                <a:spcPts val="1417"/>
              </a:spcAft>
              <a:buSzPct val="45000"/>
              <a:buFont typeface="StarSymbol"/>
              <a:buNone/>
              <a:defRPr lang="en-US" sz="2400" b="1" i="0" u="none" strike="noStrike" kern="1200" spc="0">
                <a:ln>
                  <a:noFill/>
                </a:ln>
                <a:solidFill>
                  <a:srgbClr val="000000"/>
                </a:solidFill>
                <a:latin typeface="Arial Narrow"/>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2400" b="1" i="0" u="none" strike="noStrike" kern="1200" spc="0">
                <a:ln>
                  <a:noFill/>
                </a:ln>
                <a:solidFill>
                  <a:srgbClr val="000000"/>
                </a:solidFill>
                <a:latin typeface="Arial Narrow"/>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1800" b="0" i="0" u="none" strike="noStrike" kern="1200" spc="0">
                <a:ln>
                  <a:noFill/>
                </a:ln>
                <a:solidFill>
                  <a:srgbClr val="000000"/>
                </a:solidFill>
                <a:latin typeface="Arial Narrow"/>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1600" b="0" i="0" u="none" strike="noStrike" kern="1200" spc="0">
                <a:ln>
                  <a:noFill/>
                </a:ln>
                <a:solidFill>
                  <a:srgbClr val="5F5F5F"/>
                </a:solidFill>
                <a:latin typeface="Arial Narrow"/>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1600" b="0" i="0" u="none" strike="noStrike" kern="1200" spc="0">
                <a:ln>
                  <a:noFill/>
                </a:ln>
                <a:solidFill>
                  <a:srgbClr val="000000"/>
                </a:solidFill>
                <a:latin typeface="Arial Narrow"/>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9pPr>
          </a:lstStyle>
          <a:p>
            <a:pPr marL="343080" lvl="0" indent="-342720" hangingPunct="1">
              <a:spcBef>
                <a:spcPts val="479"/>
              </a:spcBef>
              <a:spcAft>
                <a:spcPts val="0"/>
              </a:spcAft>
              <a:buNone/>
            </a:pPr>
            <a:r>
              <a:rPr lang="en-US" dirty="0">
                <a:latin typeface="Arial" pitchFamily="34"/>
              </a:rPr>
              <a:t>Review available training resources to follow-up after this session</a:t>
            </a:r>
          </a:p>
          <a:p>
            <a:pPr marL="343080" lvl="0" indent="-342720" hangingPunct="1">
              <a:spcBef>
                <a:spcPts val="479"/>
              </a:spcBef>
              <a:spcAft>
                <a:spcPts val="0"/>
              </a:spcAft>
              <a:buNone/>
            </a:pPr>
            <a:endParaRPr lang="en-US" dirty="0">
              <a:latin typeface="Arial" pitchFamily="34"/>
            </a:endParaRPr>
          </a:p>
          <a:p>
            <a:pPr marL="343080" lvl="0" indent="-342720" hangingPunct="1">
              <a:spcBef>
                <a:spcPts val="479"/>
              </a:spcBef>
              <a:spcAft>
                <a:spcPts val="0"/>
              </a:spcAft>
              <a:buNone/>
            </a:pPr>
            <a:r>
              <a:rPr lang="en-US" dirty="0">
                <a:latin typeface="Arial" pitchFamily="34"/>
              </a:rPr>
              <a:t>Experiment with features when possible to learn more about the systems capabilities</a:t>
            </a:r>
          </a:p>
          <a:p>
            <a:pPr marL="343080" lvl="0" indent="-342720" hangingPunct="1">
              <a:spcBef>
                <a:spcPts val="479"/>
              </a:spcBef>
              <a:spcAft>
                <a:spcPts val="0"/>
              </a:spcAft>
              <a:buNone/>
            </a:pPr>
            <a:endParaRPr lang="en-US" dirty="0">
              <a:latin typeface="Arial" pitchFamily="34"/>
            </a:endParaRPr>
          </a:p>
          <a:p>
            <a:pPr marL="343080" lvl="0" indent="-342720" hangingPunct="1">
              <a:spcBef>
                <a:spcPts val="479"/>
              </a:spcBef>
              <a:spcAft>
                <a:spcPts val="0"/>
              </a:spcAft>
              <a:buNone/>
            </a:pPr>
            <a:r>
              <a:rPr lang="en-US" dirty="0">
                <a:latin typeface="Arial" pitchFamily="34"/>
              </a:rPr>
              <a:t>THANK YOU FOR TAKING TIME TODAY!</a:t>
            </a:r>
          </a:p>
          <a:p>
            <a:pPr marL="343080" lvl="0" indent="-342720" hangingPunct="1">
              <a:spcBef>
                <a:spcPts val="479"/>
              </a:spcBef>
              <a:spcAft>
                <a:spcPts val="0"/>
              </a:spcAft>
              <a:buNone/>
            </a:pPr>
            <a:r>
              <a:rPr lang="en-US" dirty="0">
                <a:latin typeface="Arial" pitchFamily="34"/>
              </a:rPr>
              <a:t>Mike DuPhily, Engineer, Verteks Consulting</a:t>
            </a:r>
          </a:p>
          <a:p>
            <a:pPr marL="343080" lvl="0" indent="-342720" hangingPunct="1">
              <a:spcBef>
                <a:spcPts val="479"/>
              </a:spcBef>
              <a:spcAft>
                <a:spcPts val="0"/>
              </a:spcAft>
              <a:buNone/>
            </a:pPr>
            <a:r>
              <a:rPr lang="en-US" dirty="0">
                <a:latin typeface="Arial" pitchFamily="34"/>
              </a:rPr>
              <a:t>help@verteks.com , 877-VERTEKS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txBox="1">
            <a:spLocks noGrp="1"/>
          </p:cNvSpPr>
          <p:nvPr>
            <p:ph type="sldNum" sz="quarter" idx="4294967295"/>
          </p:nvPr>
        </p:nvSpPr>
        <p:spPr>
          <a:xfrm>
            <a:off x="3505319" y="6426360"/>
            <a:ext cx="2133360" cy="304560"/>
          </a:xfrm>
          <a:prstGeom prst="rect">
            <a:avLst/>
          </a:prstGeom>
          <a:noFill/>
          <a:ln>
            <a:noFill/>
          </a:ln>
        </p:spPr>
        <p:txBody>
          <a:bodyPr wrap="square" lIns="90000" tIns="45000" rIns="90000" bIns="45000" anchor="t" anchorCtr="0"/>
          <a:lstStyle/>
          <a:p>
            <a:pPr lvl="0" algn="ctr"/>
            <a:fld id="{AB4045C8-0CDC-4136-AB98-F2A0A1DDBD33}" type="slidenum">
              <a:t>3</a:t>
            </a:fld>
            <a:endParaRPr lang="en-US" b="1">
              <a:solidFill>
                <a:srgbClr val="000000"/>
              </a:solidFill>
              <a:latin typeface="Arial Narrow" pitchFamily="18"/>
              <a:cs typeface="Tahoma" pitchFamily="2"/>
            </a:endParaRPr>
          </a:p>
        </p:txBody>
      </p:sp>
      <p:sp>
        <p:nvSpPr>
          <p:cNvPr id="3" name="Rectangle 2"/>
          <p:cNvSpPr txBox="1">
            <a:spLocks noGrp="1"/>
          </p:cNvSpPr>
          <p:nvPr>
            <p:ph type="title" idx="4294967295"/>
          </p:nvPr>
        </p:nvSpPr>
        <p:spPr>
          <a:xfrm>
            <a:off x="457200" y="351000"/>
            <a:ext cx="8229240" cy="70128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1">
              <a:buNone/>
            </a:pPr>
            <a:r>
              <a:rPr lang="en-US" sz="4000" dirty="0" smtClean="0"/>
              <a:t>What To Expect</a:t>
            </a:r>
            <a:endParaRPr lang="en-US" sz="4000" dirty="0"/>
          </a:p>
        </p:txBody>
      </p:sp>
      <p:sp>
        <p:nvSpPr>
          <p:cNvPr id="4" name="Rectangle 3"/>
          <p:cNvSpPr txBox="1">
            <a:spLocks noGrp="1"/>
          </p:cNvSpPr>
          <p:nvPr>
            <p:ph type="body" idx="4294967295"/>
          </p:nvPr>
        </p:nvSpPr>
        <p:spPr>
          <a:xfrm>
            <a:off x="762120" y="1295280"/>
            <a:ext cx="7924320" cy="4495320"/>
          </a:xfrm>
        </p:spPr>
        <p:txBody>
          <a:bodyPr/>
          <a:lstStyle>
            <a:defPPr marL="432000" lvl="0" indent="-324000" algn="l" rtl="0" hangingPunct="0">
              <a:spcBef>
                <a:spcPts val="0"/>
              </a:spcBef>
              <a:spcAft>
                <a:spcPts val="1417"/>
              </a:spcAft>
              <a:buSzPct val="45000"/>
              <a:buFont typeface="StarSymbol"/>
              <a:buNone/>
              <a:defRPr lang="en-US" sz="2400" b="1" i="0" u="none" strike="noStrike" kern="1200" spc="0">
                <a:ln>
                  <a:noFill/>
                </a:ln>
                <a:solidFill>
                  <a:srgbClr val="000000"/>
                </a:solidFill>
                <a:latin typeface="Arial Narrow"/>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2400" b="1" i="0" u="none" strike="noStrike" kern="1200" spc="0">
                <a:ln>
                  <a:noFill/>
                </a:ln>
                <a:solidFill>
                  <a:srgbClr val="000000"/>
                </a:solidFill>
                <a:latin typeface="Arial Narrow"/>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1800" b="0" i="0" u="none" strike="noStrike" kern="1200" spc="0">
                <a:ln>
                  <a:noFill/>
                </a:ln>
                <a:solidFill>
                  <a:srgbClr val="000000"/>
                </a:solidFill>
                <a:latin typeface="Arial Narrow"/>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1600" b="0" i="0" u="none" strike="noStrike" kern="1200" spc="0">
                <a:ln>
                  <a:noFill/>
                </a:ln>
                <a:solidFill>
                  <a:srgbClr val="5F5F5F"/>
                </a:solidFill>
                <a:latin typeface="Arial Narrow"/>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1600" b="0" i="0" u="none" strike="noStrike" kern="1200" spc="0">
                <a:ln>
                  <a:noFill/>
                </a:ln>
                <a:solidFill>
                  <a:srgbClr val="000000"/>
                </a:solidFill>
                <a:latin typeface="Arial Narrow"/>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9pPr>
          </a:lstStyle>
          <a:p>
            <a:pPr marL="342900" indent="-342900" hangingPunct="1">
              <a:spcBef>
                <a:spcPts val="479"/>
              </a:spcBef>
              <a:spcAft>
                <a:spcPts val="0"/>
              </a:spcAft>
            </a:pPr>
            <a:r>
              <a:rPr lang="en-US" sz="2000" dirty="0" smtClean="0"/>
              <a:t>We’ve done our best to keep everything working as smoothly as possible during the transition to the new phone system.</a:t>
            </a:r>
          </a:p>
          <a:p>
            <a:pPr marL="342900" indent="-342900" hangingPunct="1">
              <a:spcBef>
                <a:spcPts val="479"/>
              </a:spcBef>
              <a:spcAft>
                <a:spcPts val="0"/>
              </a:spcAft>
            </a:pPr>
            <a:r>
              <a:rPr lang="en-US" sz="2000" dirty="0" smtClean="0"/>
              <a:t>There are some features of the </a:t>
            </a:r>
            <a:r>
              <a:rPr lang="en-US" sz="2000" dirty="0" err="1" smtClean="0"/>
              <a:t>ShoreTel</a:t>
            </a:r>
            <a:r>
              <a:rPr lang="en-US" sz="2000" dirty="0" smtClean="0"/>
              <a:t> system that are entirely new and some things that will work differently from your current phone or software.</a:t>
            </a:r>
          </a:p>
          <a:p>
            <a:pPr marL="342900" indent="-342900" hangingPunct="1">
              <a:spcBef>
                <a:spcPts val="479"/>
              </a:spcBef>
              <a:spcAft>
                <a:spcPts val="0"/>
              </a:spcAft>
            </a:pPr>
            <a:r>
              <a:rPr lang="en-US" sz="2000" dirty="0" smtClean="0"/>
              <a:t>We will highlight these changes for you during this training. </a:t>
            </a:r>
          </a:p>
          <a:p>
            <a:pPr marL="342900" indent="-342900" hangingPunct="1">
              <a:spcBef>
                <a:spcPts val="479"/>
              </a:spcBef>
              <a:spcAft>
                <a:spcPts val="0"/>
              </a:spcAft>
            </a:pPr>
            <a:r>
              <a:rPr lang="en-US" sz="2000" dirty="0" smtClean="0"/>
              <a:t>If you have any particular concerns or questions that you would like to be addressed, please feel free to ask about them during this training, or discuss them with myself or your IT staff after this training or at any time.</a:t>
            </a:r>
          </a:p>
          <a:p>
            <a:pPr marL="342900" indent="-342900" hangingPunct="1">
              <a:spcBef>
                <a:spcPts val="479"/>
              </a:spcBef>
              <a:spcAft>
                <a:spcPts val="0"/>
              </a:spcAft>
            </a:pPr>
            <a:r>
              <a:rPr lang="en-US" sz="2000" dirty="0" smtClean="0"/>
              <a:t>We’ve found that it generally takes about a month to get comfortable with the new system. There are many new features and options to explore. These are all completely optional – make use of as many or as few of them as you’d like. No pressure.</a:t>
            </a:r>
            <a:endParaRPr lang="en-US" sz="2000" dirty="0"/>
          </a:p>
        </p:txBody>
      </p:sp>
    </p:spTree>
    <p:extLst>
      <p:ext uri="{BB962C8B-B14F-4D97-AF65-F5344CB8AC3E}">
        <p14:creationId xmlns:p14="http://schemas.microsoft.com/office/powerpoint/2010/main" val="454961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About The Handset – IP230">
    <p:spTree>
      <p:nvGrpSpPr>
        <p:cNvPr id="1" name=""/>
        <p:cNvGrpSpPr/>
        <p:nvPr/>
      </p:nvGrpSpPr>
      <p:grpSpPr>
        <a:xfrm>
          <a:off x="0" y="0"/>
          <a:ext cx="0" cy="0"/>
          <a:chOff x="0" y="0"/>
          <a:chExt cx="0" cy="0"/>
        </a:xfrm>
      </p:grpSpPr>
      <p:sp>
        <p:nvSpPr>
          <p:cNvPr id="2" name="Slide Number Placeholder 3"/>
          <p:cNvSpPr txBox="1">
            <a:spLocks noGrp="1"/>
          </p:cNvSpPr>
          <p:nvPr>
            <p:ph type="sldNum" sz="quarter" idx="8"/>
          </p:nvPr>
        </p:nvSpPr>
        <p:spPr>
          <a:xfrm>
            <a:off x="3505319" y="6426360"/>
            <a:ext cx="2133360" cy="304560"/>
          </a:xfrm>
          <a:prstGeom prst="rect">
            <a:avLst/>
          </a:prstGeom>
          <a:noFill/>
          <a:ln>
            <a:noFill/>
          </a:ln>
        </p:spPr>
        <p:txBody>
          <a:bodyPr wrap="square" lIns="90000" tIns="45000" rIns="90000" bIns="45000" anchor="t" anchorCtr="0"/>
          <a:lstStyle/>
          <a:p>
            <a:pPr lvl="0" algn="ctr"/>
            <a:fld id="{F2B6A496-49EF-44E9-AA53-ADD58F9C69D3}" type="slidenum">
              <a:t>4</a:t>
            </a:fld>
            <a:endParaRPr lang="en-US" b="1">
              <a:solidFill>
                <a:srgbClr val="000000"/>
              </a:solidFill>
              <a:latin typeface="Arial Narrow" pitchFamily="18"/>
              <a:cs typeface="Tahoma" pitchFamily="2"/>
            </a:endParaRPr>
          </a:p>
        </p:txBody>
      </p:sp>
      <p:sp>
        <p:nvSpPr>
          <p:cNvPr id="3" name="Rectangle 2"/>
          <p:cNvSpPr txBox="1">
            <a:spLocks noGrp="1"/>
          </p:cNvSpPr>
          <p:nvPr>
            <p:ph type="title" idx="4294967295"/>
          </p:nvPr>
        </p:nvSpPr>
        <p:spPr>
          <a:xfrm>
            <a:off x="457200" y="351000"/>
            <a:ext cx="8229240" cy="70128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1">
              <a:buNone/>
            </a:pPr>
            <a:r>
              <a:rPr lang="en-US" sz="4000" dirty="0"/>
              <a:t>About The Handset – </a:t>
            </a:r>
            <a:r>
              <a:rPr lang="en-US" sz="4000" dirty="0" smtClean="0"/>
              <a:t>IP485</a:t>
            </a:r>
            <a:endParaRPr lang="en-US" sz="4000" dirty="0"/>
          </a:p>
        </p:txBody>
      </p:sp>
      <p:sp>
        <p:nvSpPr>
          <p:cNvPr id="4" name="Text Box 4"/>
          <p:cNvSpPr/>
          <p:nvPr/>
        </p:nvSpPr>
        <p:spPr>
          <a:xfrm>
            <a:off x="457200" y="1441479"/>
            <a:ext cx="3580919" cy="419277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899"/>
              </a:spcBef>
              <a:spcAft>
                <a:spcPts val="0"/>
              </a:spcAft>
              <a:buNone/>
              <a:tabLst/>
            </a:pPr>
            <a:endParaRPr lang="en-US" b="1" dirty="0" smtClean="0">
              <a:solidFill>
                <a:srgbClr val="000000"/>
              </a:solidFill>
              <a:latin typeface="Arial Narrow" pitchFamily="18"/>
              <a:ea typeface="Microsoft YaHei" pitchFamily="2"/>
              <a:cs typeface="Mangal" pitchFamily="2"/>
            </a:endParaRPr>
          </a:p>
          <a:p>
            <a:pPr marL="0" marR="0" lvl="0" indent="0" algn="ctr" rtl="0" hangingPunct="1">
              <a:lnSpc>
                <a:spcPct val="100000"/>
              </a:lnSpc>
              <a:spcBef>
                <a:spcPts val="899"/>
              </a:spcBef>
              <a:spcAft>
                <a:spcPts val="0"/>
              </a:spcAft>
              <a:buNone/>
              <a:tabLst/>
            </a:pPr>
            <a:r>
              <a:rPr lang="en-US" sz="1800" b="1" i="0" u="none" strike="noStrike" kern="1200" spc="0" dirty="0" smtClean="0">
                <a:ln>
                  <a:noFill/>
                </a:ln>
                <a:solidFill>
                  <a:srgbClr val="000000"/>
                </a:solidFill>
                <a:latin typeface="Arial Narrow" pitchFamily="18"/>
                <a:ea typeface="Microsoft YaHei" pitchFamily="2"/>
                <a:cs typeface="Mangal" pitchFamily="2"/>
              </a:rPr>
              <a:t>8 Programmable </a:t>
            </a:r>
            <a:r>
              <a:rPr lang="en-US" b="1" dirty="0">
                <a:solidFill>
                  <a:srgbClr val="000000"/>
                </a:solidFill>
                <a:latin typeface="Arial Narrow" pitchFamily="18"/>
                <a:ea typeface="Microsoft YaHei" pitchFamily="2"/>
                <a:cs typeface="Mangal" pitchFamily="2"/>
              </a:rPr>
              <a:t>B</a:t>
            </a:r>
            <a:r>
              <a:rPr lang="en-US" sz="1800" b="1" i="0" u="none" strike="noStrike" kern="1200" spc="0" dirty="0" smtClean="0">
                <a:ln>
                  <a:noFill/>
                </a:ln>
                <a:solidFill>
                  <a:srgbClr val="000000"/>
                </a:solidFill>
                <a:latin typeface="Arial Narrow" pitchFamily="18"/>
                <a:ea typeface="Microsoft YaHei" pitchFamily="2"/>
                <a:cs typeface="Mangal" pitchFamily="2"/>
              </a:rPr>
              <a:t>uttons</a:t>
            </a:r>
          </a:p>
          <a:p>
            <a:pPr marL="0" marR="0" lvl="0" indent="0" algn="ctr" rtl="0" hangingPunct="1">
              <a:lnSpc>
                <a:spcPct val="100000"/>
              </a:lnSpc>
              <a:spcBef>
                <a:spcPts val="899"/>
              </a:spcBef>
              <a:spcAft>
                <a:spcPts val="0"/>
              </a:spcAft>
              <a:buNone/>
              <a:tabLst/>
            </a:pPr>
            <a:r>
              <a:rPr lang="en-US" sz="1800" b="1" i="0" u="none" strike="noStrike" kern="1200" spc="0" dirty="0" smtClean="0">
                <a:ln>
                  <a:noFill/>
                </a:ln>
                <a:solidFill>
                  <a:srgbClr val="000000"/>
                </a:solidFill>
                <a:latin typeface="Arial Narrow" pitchFamily="18"/>
                <a:ea typeface="Microsoft YaHei" pitchFamily="2"/>
                <a:cs typeface="Mangal" pitchFamily="2"/>
              </a:rPr>
              <a:t>6 </a:t>
            </a:r>
            <a:r>
              <a:rPr lang="en-US" b="1" dirty="0">
                <a:solidFill>
                  <a:srgbClr val="000000"/>
                </a:solidFill>
                <a:latin typeface="Arial Narrow" pitchFamily="18"/>
                <a:ea typeface="Microsoft YaHei" pitchFamily="2"/>
                <a:cs typeface="Mangal" pitchFamily="2"/>
              </a:rPr>
              <a:t>F</a:t>
            </a:r>
            <a:r>
              <a:rPr lang="en-US" sz="1800" b="1" i="0" u="none" strike="noStrike" kern="1200" spc="0" dirty="0" smtClean="0">
                <a:ln>
                  <a:noFill/>
                </a:ln>
                <a:solidFill>
                  <a:srgbClr val="000000"/>
                </a:solidFill>
                <a:latin typeface="Arial Narrow" pitchFamily="18"/>
                <a:ea typeface="Microsoft YaHei" pitchFamily="2"/>
                <a:cs typeface="Mangal" pitchFamily="2"/>
              </a:rPr>
              <a:t>eature Keys</a:t>
            </a:r>
            <a:endParaRPr lang="en-US" sz="1800" b="1" i="0" u="none" strike="noStrike" kern="1200" spc="0" dirty="0">
              <a:ln>
                <a:noFill/>
              </a:ln>
              <a:solidFill>
                <a:srgbClr val="000000"/>
              </a:solidFill>
              <a:latin typeface="Arial Narrow" pitchFamily="18"/>
              <a:ea typeface="Microsoft YaHei" pitchFamily="2"/>
              <a:cs typeface="Mangal" pitchFamily="2"/>
            </a:endParaRPr>
          </a:p>
          <a:p>
            <a:pPr marL="0" marR="0" lvl="0" indent="0" algn="ctr" rtl="0" hangingPunct="1">
              <a:lnSpc>
                <a:spcPct val="100000"/>
              </a:lnSpc>
              <a:spcBef>
                <a:spcPts val="899"/>
              </a:spcBef>
              <a:spcAft>
                <a:spcPts val="0"/>
              </a:spcAft>
              <a:buNone/>
              <a:tabLst/>
            </a:pPr>
            <a:r>
              <a:rPr lang="en-US" sz="1800" b="1" i="0" u="none" strike="noStrike" kern="1200" spc="0" dirty="0">
                <a:ln>
                  <a:noFill/>
                </a:ln>
                <a:solidFill>
                  <a:srgbClr val="000000"/>
                </a:solidFill>
                <a:latin typeface="Arial Narrow" pitchFamily="18"/>
                <a:ea typeface="Microsoft YaHei" pitchFamily="2"/>
                <a:cs typeface="Mangal" pitchFamily="2"/>
              </a:rPr>
              <a:t>(Transfer, Conference, Directory, History, Voicemail, Hold)</a:t>
            </a:r>
          </a:p>
          <a:p>
            <a:pPr marL="0" marR="0" lvl="0" indent="0" algn="ctr" rtl="0" hangingPunct="1">
              <a:lnSpc>
                <a:spcPct val="100000"/>
              </a:lnSpc>
              <a:spcBef>
                <a:spcPts val="899"/>
              </a:spcBef>
              <a:spcAft>
                <a:spcPts val="0"/>
              </a:spcAft>
              <a:buNone/>
              <a:tabLst/>
            </a:pPr>
            <a:r>
              <a:rPr lang="en-US" b="1" dirty="0" smtClean="0">
                <a:solidFill>
                  <a:srgbClr val="000000"/>
                </a:solidFill>
                <a:latin typeface="Arial Narrow" pitchFamily="18"/>
                <a:ea typeface="Microsoft YaHei" pitchFamily="2"/>
                <a:cs typeface="Mangal" pitchFamily="2"/>
              </a:rPr>
              <a:t>Color Display</a:t>
            </a:r>
            <a:endParaRPr lang="en-US" sz="1800" b="1" i="0" u="none" strike="noStrike" kern="1200" spc="0" dirty="0">
              <a:ln>
                <a:noFill/>
              </a:ln>
              <a:solidFill>
                <a:srgbClr val="000000"/>
              </a:solidFill>
              <a:latin typeface="Arial Narrow" pitchFamily="18"/>
              <a:ea typeface="Microsoft YaHei" pitchFamily="2"/>
              <a:cs typeface="Mangal" pitchFamily="2"/>
            </a:endParaRPr>
          </a:p>
          <a:p>
            <a:pPr marL="0" marR="0" lvl="0" indent="0" algn="ctr" rtl="0" hangingPunct="1">
              <a:lnSpc>
                <a:spcPct val="100000"/>
              </a:lnSpc>
              <a:spcBef>
                <a:spcPts val="899"/>
              </a:spcBef>
              <a:spcAft>
                <a:spcPts val="0"/>
              </a:spcAft>
              <a:buNone/>
              <a:tabLst/>
            </a:pPr>
            <a:r>
              <a:rPr lang="en-US" sz="1800" b="1" i="0" u="none" strike="noStrike" kern="1200" spc="0" dirty="0" smtClean="0">
                <a:ln>
                  <a:noFill/>
                </a:ln>
                <a:solidFill>
                  <a:srgbClr val="000000"/>
                </a:solidFill>
                <a:latin typeface="Arial Narrow" pitchFamily="18"/>
                <a:ea typeface="Microsoft YaHei" pitchFamily="2"/>
                <a:cs typeface="Mangal" pitchFamily="2"/>
              </a:rPr>
              <a:t>Full </a:t>
            </a:r>
            <a:r>
              <a:rPr lang="en-US" sz="1800" b="1" i="0" u="none" strike="noStrike" kern="1200" spc="0" dirty="0">
                <a:ln>
                  <a:noFill/>
                </a:ln>
                <a:solidFill>
                  <a:srgbClr val="000000"/>
                </a:solidFill>
                <a:latin typeface="Arial Narrow" pitchFamily="18"/>
                <a:ea typeface="Microsoft YaHei" pitchFamily="2"/>
                <a:cs typeface="Mangal" pitchFamily="2"/>
              </a:rPr>
              <a:t>Duplex Speakerphone</a:t>
            </a:r>
          </a:p>
          <a:p>
            <a:pPr marL="0" marR="0" lvl="0" indent="0" algn="ctr" rtl="0" hangingPunct="1">
              <a:lnSpc>
                <a:spcPct val="100000"/>
              </a:lnSpc>
              <a:spcBef>
                <a:spcPts val="899"/>
              </a:spcBef>
              <a:spcAft>
                <a:spcPts val="0"/>
              </a:spcAft>
              <a:buNone/>
              <a:tabLst/>
            </a:pPr>
            <a:r>
              <a:rPr lang="en-US" sz="1800" b="1" i="0" u="none" strike="noStrike" kern="1200" spc="0" dirty="0">
                <a:ln>
                  <a:noFill/>
                </a:ln>
                <a:solidFill>
                  <a:srgbClr val="000000"/>
                </a:solidFill>
                <a:latin typeface="Arial Narrow" pitchFamily="18"/>
                <a:ea typeface="Microsoft YaHei" pitchFamily="2"/>
                <a:cs typeface="Mangal" pitchFamily="2"/>
              </a:rPr>
              <a:t>Audio Controls – independent for ringer, handset and speaker, Headset Jack, Mute (LED)</a:t>
            </a:r>
          </a:p>
          <a:p>
            <a:pPr marL="0" marR="0" lvl="0" indent="0" algn="l" rtl="0" hangingPunct="1">
              <a:lnSpc>
                <a:spcPct val="100000"/>
              </a:lnSpc>
              <a:spcBef>
                <a:spcPts val="899"/>
              </a:spcBef>
              <a:spcAft>
                <a:spcPts val="0"/>
              </a:spcAft>
              <a:buNone/>
              <a:tabLst/>
            </a:pPr>
            <a:endParaRPr lang="en-US" sz="1800" b="1" i="0" u="none" strike="noStrike" kern="1200" spc="0" dirty="0">
              <a:ln>
                <a:noFill/>
              </a:ln>
              <a:solidFill>
                <a:srgbClr val="000000"/>
              </a:solidFill>
              <a:latin typeface="Arial Narrow" pitchFamily="18"/>
              <a:ea typeface="Microsoft YaHei" pitchFamily="2"/>
              <a:cs typeface="Mangal" pitchFamily="2"/>
            </a:endParaRPr>
          </a:p>
          <a:p>
            <a:pPr marL="0" marR="0" lvl="0" indent="0" algn="l" rtl="0" hangingPunct="1">
              <a:lnSpc>
                <a:spcPct val="100000"/>
              </a:lnSpc>
              <a:spcBef>
                <a:spcPts val="899"/>
              </a:spcBef>
              <a:spcAft>
                <a:spcPts val="0"/>
              </a:spcAft>
              <a:buNone/>
              <a:tabLst/>
            </a:pPr>
            <a:endParaRPr lang="en-US" sz="1800" b="1" i="0" u="none" strike="noStrike" kern="1200" spc="0" dirty="0">
              <a:ln>
                <a:noFill/>
              </a:ln>
              <a:solidFill>
                <a:srgbClr val="000000"/>
              </a:solidFill>
              <a:latin typeface="Arial Narrow" pitchFamily="18"/>
              <a:ea typeface="Microsoft YaHei" pitchFamily="2"/>
              <a:cs typeface="Mangal" pitchFamily="2"/>
            </a:endParaRPr>
          </a:p>
        </p:txBody>
      </p:sp>
      <p:pic>
        <p:nvPicPr>
          <p:cNvPr id="5" name="Picture 2" descr="http://csmsouth.com/wp-content/uploads/2014/11/shoretel-485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9091" y="1665531"/>
            <a:ext cx="4750109" cy="37446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04920" y="413640"/>
            <a:ext cx="8838720" cy="68364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en-US" sz="1800">
                <a:latin typeface="Arial" pitchFamily="34"/>
                <a:cs typeface="Arial" pitchFamily="34"/>
              </a:rPr>
              <a:t>Your ShoreTel IP phone's display shows your name and extension, call forwarding state, duration of call, voice messages, and date and time.</a:t>
            </a:r>
          </a:p>
        </p:txBody>
      </p:sp>
      <p:sp>
        <p:nvSpPr>
          <p:cNvPr id="3" name="Slide Number Placeholder 3"/>
          <p:cNvSpPr txBox="1">
            <a:spLocks noGrp="1"/>
          </p:cNvSpPr>
          <p:nvPr>
            <p:ph type="sldNum" sz="quarter" idx="8"/>
          </p:nvPr>
        </p:nvSpPr>
        <p:spPr>
          <a:xfrm>
            <a:off x="3505319" y="6426360"/>
            <a:ext cx="2133360" cy="304560"/>
          </a:xfrm>
          <a:prstGeom prst="rect">
            <a:avLst/>
          </a:prstGeom>
          <a:noFill/>
          <a:ln>
            <a:noFill/>
          </a:ln>
        </p:spPr>
        <p:txBody>
          <a:bodyPr wrap="square" lIns="90000" tIns="45000" rIns="90000" bIns="45000" anchor="t" anchorCtr="0"/>
          <a:lstStyle/>
          <a:p>
            <a:pPr lvl="0" algn="ctr"/>
            <a:fld id="{910BBFBC-49EA-4BA5-8C39-509897B62A2A}" type="slidenum">
              <a:t>5</a:t>
            </a:fld>
            <a:endParaRPr lang="en-US" b="1">
              <a:solidFill>
                <a:srgbClr val="000000"/>
              </a:solidFill>
              <a:latin typeface="Arial Narrow" pitchFamily="18"/>
              <a:cs typeface="Tahoma" pitchFamily="2"/>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169" y="1079500"/>
            <a:ext cx="7636337" cy="532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Basic Functions - Overview">
    <p:spTree>
      <p:nvGrpSpPr>
        <p:cNvPr id="1" name=""/>
        <p:cNvGrpSpPr/>
        <p:nvPr/>
      </p:nvGrpSpPr>
      <p:grpSpPr>
        <a:xfrm>
          <a:off x="0" y="0"/>
          <a:ext cx="0" cy="0"/>
          <a:chOff x="0" y="0"/>
          <a:chExt cx="0" cy="0"/>
        </a:xfrm>
      </p:grpSpPr>
      <p:sp>
        <p:nvSpPr>
          <p:cNvPr id="2" name="Slide Number Placeholder 3"/>
          <p:cNvSpPr txBox="1">
            <a:spLocks noGrp="1"/>
          </p:cNvSpPr>
          <p:nvPr>
            <p:ph type="sldNum" sz="quarter" idx="8"/>
          </p:nvPr>
        </p:nvSpPr>
        <p:spPr>
          <a:xfrm>
            <a:off x="3505319" y="6426360"/>
            <a:ext cx="2133360" cy="304560"/>
          </a:xfrm>
          <a:prstGeom prst="rect">
            <a:avLst/>
          </a:prstGeom>
          <a:noFill/>
          <a:ln>
            <a:noFill/>
          </a:ln>
        </p:spPr>
        <p:txBody>
          <a:bodyPr wrap="square" lIns="90000" tIns="45000" rIns="90000" bIns="45000" anchor="t" anchorCtr="0"/>
          <a:lstStyle/>
          <a:p>
            <a:pPr lvl="0" algn="ctr"/>
            <a:fld id="{D1DA7AE6-EC8F-441D-9B38-B32C8746FC78}" type="slidenum">
              <a:t>6</a:t>
            </a:fld>
            <a:endParaRPr lang="en-US" b="1">
              <a:solidFill>
                <a:srgbClr val="000000"/>
              </a:solidFill>
              <a:latin typeface="Arial Narrow" pitchFamily="18"/>
              <a:cs typeface="Tahoma" pitchFamily="2"/>
            </a:endParaRPr>
          </a:p>
        </p:txBody>
      </p:sp>
      <p:sp>
        <p:nvSpPr>
          <p:cNvPr id="3" name="Rectangle 2"/>
          <p:cNvSpPr txBox="1">
            <a:spLocks noGrp="1"/>
          </p:cNvSpPr>
          <p:nvPr>
            <p:ph type="title" idx="4294967295"/>
          </p:nvPr>
        </p:nvSpPr>
        <p:spPr>
          <a:xfrm>
            <a:off x="457200" y="351000"/>
            <a:ext cx="8229240" cy="70128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1">
              <a:buNone/>
            </a:pPr>
            <a:r>
              <a:rPr lang="en-US" sz="4000"/>
              <a:t>Basic Functions - Overview</a:t>
            </a:r>
          </a:p>
        </p:txBody>
      </p:sp>
      <p:sp>
        <p:nvSpPr>
          <p:cNvPr id="4" name="Rectangle 3"/>
          <p:cNvSpPr txBox="1">
            <a:spLocks noGrp="1"/>
          </p:cNvSpPr>
          <p:nvPr>
            <p:ph type="body" idx="4294967295"/>
          </p:nvPr>
        </p:nvSpPr>
        <p:spPr/>
        <p:txBody>
          <a:bodyPr/>
          <a:lstStyle>
            <a:defPPr marL="432000" lvl="0" indent="-324000" algn="l" rtl="0" hangingPunct="0">
              <a:spcBef>
                <a:spcPts val="0"/>
              </a:spcBef>
              <a:spcAft>
                <a:spcPts val="1417"/>
              </a:spcAft>
              <a:buSzPct val="45000"/>
              <a:buFont typeface="StarSymbol"/>
              <a:buNone/>
              <a:defRPr lang="en-US" sz="2400" b="1" i="0" u="none" strike="noStrike" kern="1200" spc="0">
                <a:ln>
                  <a:noFill/>
                </a:ln>
                <a:solidFill>
                  <a:srgbClr val="000000"/>
                </a:solidFill>
                <a:latin typeface="Arial Narrow"/>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2400" b="1" i="0" u="none" strike="noStrike" kern="1200" spc="0">
                <a:ln>
                  <a:noFill/>
                </a:ln>
                <a:solidFill>
                  <a:srgbClr val="000000"/>
                </a:solidFill>
                <a:latin typeface="Arial Narrow"/>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1800" b="0" i="0" u="none" strike="noStrike" kern="1200" spc="0">
                <a:ln>
                  <a:noFill/>
                </a:ln>
                <a:solidFill>
                  <a:srgbClr val="000000"/>
                </a:solidFill>
                <a:latin typeface="Arial Narrow"/>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1600" b="0" i="0" u="none" strike="noStrike" kern="1200" spc="0">
                <a:ln>
                  <a:noFill/>
                </a:ln>
                <a:solidFill>
                  <a:srgbClr val="5F5F5F"/>
                </a:solidFill>
                <a:latin typeface="Arial Narrow"/>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1600" b="0" i="0" u="none" strike="noStrike" kern="1200" spc="0">
                <a:ln>
                  <a:noFill/>
                </a:ln>
                <a:solidFill>
                  <a:srgbClr val="000000"/>
                </a:solidFill>
                <a:latin typeface="Arial Narrow"/>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9pPr>
          </a:lstStyle>
          <a:p>
            <a:pPr marL="343080" lvl="0" indent="-342720" hangingPunct="1">
              <a:spcBef>
                <a:spcPts val="479"/>
              </a:spcBef>
              <a:spcAft>
                <a:spcPts val="0"/>
              </a:spcAft>
              <a:buNone/>
            </a:pPr>
            <a:r>
              <a:rPr lang="en-US" sz="2800" dirty="0">
                <a:latin typeface="Arial Narrow" pitchFamily="18"/>
              </a:rPr>
              <a:t>After completing this section, you will be able to:</a:t>
            </a:r>
          </a:p>
          <a:p>
            <a:pPr marL="342900" lvl="0" indent="-342900" hangingPunct="1">
              <a:spcBef>
                <a:spcPts val="479"/>
              </a:spcBef>
              <a:spcAft>
                <a:spcPts val="0"/>
              </a:spcAft>
              <a:buFont typeface="Wingdings" panose="05000000000000000000" pitchFamily="2" charset="2"/>
              <a:buChar char="§"/>
            </a:pPr>
            <a:r>
              <a:rPr lang="en-US" dirty="0" smtClean="0">
                <a:latin typeface="Arial" pitchFamily="34"/>
              </a:rPr>
              <a:t>Place </a:t>
            </a:r>
            <a:r>
              <a:rPr lang="en-US" dirty="0">
                <a:latin typeface="Arial" pitchFamily="34"/>
              </a:rPr>
              <a:t>calls using the handset, speakerphone, or headset</a:t>
            </a:r>
          </a:p>
          <a:p>
            <a:pPr marL="342900" indent="-342900" hangingPunct="1">
              <a:spcBef>
                <a:spcPts val="479"/>
              </a:spcBef>
              <a:spcAft>
                <a:spcPts val="0"/>
              </a:spcAft>
              <a:buFont typeface="Wingdings" panose="05000000000000000000" pitchFamily="2" charset="2"/>
              <a:buChar char="§"/>
            </a:pPr>
            <a:r>
              <a:rPr lang="en-US" dirty="0">
                <a:latin typeface="Arial" pitchFamily="34"/>
              </a:rPr>
              <a:t>Answer calls using the handset, speakerphone, or </a:t>
            </a:r>
            <a:r>
              <a:rPr lang="en-US" dirty="0" smtClean="0">
                <a:latin typeface="Arial" pitchFamily="34"/>
              </a:rPr>
              <a:t>headset</a:t>
            </a:r>
          </a:p>
          <a:p>
            <a:pPr marL="342900" indent="-342900" hangingPunct="1">
              <a:spcBef>
                <a:spcPts val="479"/>
              </a:spcBef>
              <a:spcAft>
                <a:spcPts val="0"/>
              </a:spcAft>
              <a:buFont typeface="Wingdings" panose="05000000000000000000" pitchFamily="2" charset="2"/>
              <a:buChar char="§"/>
            </a:pPr>
            <a:r>
              <a:rPr lang="en-US" dirty="0" smtClean="0">
                <a:latin typeface="Arial" pitchFamily="34"/>
              </a:rPr>
              <a:t>Use the Directory and History features.</a:t>
            </a:r>
            <a:endParaRPr lang="en-US" dirty="0">
              <a:latin typeface="Arial" pitchFamily="34"/>
            </a:endParaRPr>
          </a:p>
          <a:p>
            <a:pPr marL="342900" lvl="0" indent="-342900" hangingPunct="1">
              <a:spcBef>
                <a:spcPts val="479"/>
              </a:spcBef>
              <a:spcAft>
                <a:spcPts val="0"/>
              </a:spcAft>
              <a:buFont typeface="Wingdings" panose="05000000000000000000" pitchFamily="2" charset="2"/>
              <a:buChar char="§"/>
            </a:pPr>
            <a:r>
              <a:rPr lang="en-US" dirty="0">
                <a:latin typeface="Arial" pitchFamily="34"/>
              </a:rPr>
              <a:t>Transfer a call to another user or outside </a:t>
            </a:r>
            <a:r>
              <a:rPr lang="en-US" dirty="0" smtClean="0">
                <a:latin typeface="Arial" pitchFamily="34"/>
              </a:rPr>
              <a:t>line.</a:t>
            </a:r>
          </a:p>
          <a:p>
            <a:pPr marL="342900" lvl="0" indent="-342900" hangingPunct="1">
              <a:spcBef>
                <a:spcPts val="479"/>
              </a:spcBef>
              <a:spcAft>
                <a:spcPts val="0"/>
              </a:spcAft>
              <a:buFont typeface="Wingdings" panose="05000000000000000000" pitchFamily="2" charset="2"/>
              <a:buChar char="§"/>
            </a:pPr>
            <a:r>
              <a:rPr lang="en-US" dirty="0" smtClean="0">
                <a:latin typeface="Arial" pitchFamily="34"/>
              </a:rPr>
              <a:t>Create conference calls.</a:t>
            </a:r>
            <a:endParaRPr lang="en-US" dirty="0">
              <a:latin typeface="Arial" pitchFamily="34"/>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Basic Functions – Place Calls">
    <p:spTree>
      <p:nvGrpSpPr>
        <p:cNvPr id="1" name=""/>
        <p:cNvGrpSpPr/>
        <p:nvPr/>
      </p:nvGrpSpPr>
      <p:grpSpPr>
        <a:xfrm>
          <a:off x="0" y="0"/>
          <a:ext cx="0" cy="0"/>
          <a:chOff x="0" y="0"/>
          <a:chExt cx="0" cy="0"/>
        </a:xfrm>
      </p:grpSpPr>
      <p:sp>
        <p:nvSpPr>
          <p:cNvPr id="2" name="Slide Number Placeholder 3"/>
          <p:cNvSpPr txBox="1">
            <a:spLocks noGrp="1"/>
          </p:cNvSpPr>
          <p:nvPr>
            <p:ph type="sldNum" sz="quarter" idx="8"/>
          </p:nvPr>
        </p:nvSpPr>
        <p:spPr>
          <a:xfrm>
            <a:off x="3505319" y="6426360"/>
            <a:ext cx="2133360" cy="304560"/>
          </a:xfrm>
          <a:prstGeom prst="rect">
            <a:avLst/>
          </a:prstGeom>
          <a:noFill/>
          <a:ln>
            <a:noFill/>
          </a:ln>
        </p:spPr>
        <p:txBody>
          <a:bodyPr wrap="square" lIns="90000" tIns="45000" rIns="90000" bIns="45000" anchor="t" anchorCtr="0"/>
          <a:lstStyle/>
          <a:p>
            <a:pPr lvl="0" algn="ctr"/>
            <a:fld id="{1E35F801-EB82-40B9-9FF4-61790BEAC154}" type="slidenum">
              <a:t>7</a:t>
            </a:fld>
            <a:endParaRPr lang="en-US" b="1">
              <a:solidFill>
                <a:srgbClr val="000000"/>
              </a:solidFill>
              <a:latin typeface="Arial Narrow" pitchFamily="18"/>
              <a:cs typeface="Tahoma" pitchFamily="2"/>
            </a:endParaRPr>
          </a:p>
        </p:txBody>
      </p:sp>
      <p:sp>
        <p:nvSpPr>
          <p:cNvPr id="3" name="Rectangle 2"/>
          <p:cNvSpPr txBox="1">
            <a:spLocks noGrp="1"/>
          </p:cNvSpPr>
          <p:nvPr>
            <p:ph type="title" idx="4294967295"/>
          </p:nvPr>
        </p:nvSpPr>
        <p:spPr>
          <a:xfrm>
            <a:off x="457200" y="351000"/>
            <a:ext cx="8229240" cy="70128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1">
              <a:buNone/>
            </a:pPr>
            <a:r>
              <a:rPr lang="en-US" sz="4000"/>
              <a:t>Basic Functions – Place Calls</a:t>
            </a:r>
          </a:p>
        </p:txBody>
      </p:sp>
      <p:sp>
        <p:nvSpPr>
          <p:cNvPr id="4" name="Rectangle 3"/>
          <p:cNvSpPr txBox="1">
            <a:spLocks noGrp="1"/>
          </p:cNvSpPr>
          <p:nvPr>
            <p:ph type="body" idx="4294967295"/>
          </p:nvPr>
        </p:nvSpPr>
        <p:spPr/>
        <p:txBody>
          <a:bodyPr/>
          <a:lstStyle>
            <a:defPPr marL="432000" lvl="0" indent="-324000" algn="l" rtl="0" hangingPunct="0">
              <a:spcBef>
                <a:spcPts val="0"/>
              </a:spcBef>
              <a:spcAft>
                <a:spcPts val="1417"/>
              </a:spcAft>
              <a:buSzPct val="45000"/>
              <a:buFont typeface="StarSymbol"/>
              <a:buNone/>
              <a:defRPr lang="en-US" sz="2400" b="1" i="0" u="none" strike="noStrike" kern="1200" spc="0">
                <a:ln>
                  <a:noFill/>
                </a:ln>
                <a:solidFill>
                  <a:srgbClr val="000000"/>
                </a:solidFill>
                <a:latin typeface="Arial Narrow"/>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2400" b="1" i="0" u="none" strike="noStrike" kern="1200" spc="0">
                <a:ln>
                  <a:noFill/>
                </a:ln>
                <a:solidFill>
                  <a:srgbClr val="000000"/>
                </a:solidFill>
                <a:latin typeface="Arial Narrow"/>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1800" b="0" i="0" u="none" strike="noStrike" kern="1200" spc="0">
                <a:ln>
                  <a:noFill/>
                </a:ln>
                <a:solidFill>
                  <a:srgbClr val="000000"/>
                </a:solidFill>
                <a:latin typeface="Arial Narrow"/>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1600" b="0" i="0" u="none" strike="noStrike" kern="1200" spc="0">
                <a:ln>
                  <a:noFill/>
                </a:ln>
                <a:solidFill>
                  <a:srgbClr val="5F5F5F"/>
                </a:solidFill>
                <a:latin typeface="Arial Narrow"/>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1600" b="0" i="0" u="none" strike="noStrike" kern="1200" spc="0">
                <a:ln>
                  <a:noFill/>
                </a:ln>
                <a:solidFill>
                  <a:srgbClr val="000000"/>
                </a:solidFill>
                <a:latin typeface="Arial Narrow"/>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9pPr>
          </a:lstStyle>
          <a:p>
            <a:pPr marL="0" lvl="0" indent="0" hangingPunct="1">
              <a:spcBef>
                <a:spcPts val="479"/>
              </a:spcBef>
              <a:spcAft>
                <a:spcPts val="0"/>
              </a:spcAft>
              <a:buNone/>
            </a:pPr>
            <a:r>
              <a:rPr lang="en-US" sz="2200" u="sng" dirty="0">
                <a:latin typeface="Arial Narrow" pitchFamily="18"/>
              </a:rPr>
              <a:t>Using the Handset</a:t>
            </a:r>
            <a:r>
              <a:rPr lang="en-US" sz="2200" dirty="0">
                <a:latin typeface="Arial Narrow" pitchFamily="18"/>
              </a:rPr>
              <a:t> - To place an internal call, pick up the handset and dial the extension. To place an external call, </a:t>
            </a:r>
            <a:r>
              <a:rPr lang="en-US" sz="2200" i="1" dirty="0">
                <a:latin typeface="Arial Narrow" pitchFamily="18"/>
              </a:rPr>
              <a:t>dial </a:t>
            </a:r>
            <a:r>
              <a:rPr lang="en-US" sz="2200" i="1" dirty="0" smtClean="0">
                <a:latin typeface="Arial Narrow" pitchFamily="18"/>
              </a:rPr>
              <a:t>9</a:t>
            </a:r>
            <a:r>
              <a:rPr lang="en-US" sz="2200" dirty="0" smtClean="0">
                <a:latin typeface="Arial Narrow" pitchFamily="18"/>
              </a:rPr>
              <a:t>, </a:t>
            </a:r>
            <a:r>
              <a:rPr lang="en-US" sz="2200" dirty="0">
                <a:latin typeface="Arial Narrow" pitchFamily="18"/>
              </a:rPr>
              <a:t>then the phone number. To end a call, hang up the handset.</a:t>
            </a:r>
          </a:p>
          <a:p>
            <a:pPr marL="0" lvl="0" indent="0" hangingPunct="1">
              <a:spcBef>
                <a:spcPts val="479"/>
              </a:spcBef>
              <a:spcAft>
                <a:spcPts val="0"/>
              </a:spcAft>
              <a:buNone/>
            </a:pPr>
            <a:r>
              <a:rPr lang="en-US" sz="2200" u="sng" dirty="0">
                <a:latin typeface="Arial Narrow" pitchFamily="18"/>
              </a:rPr>
              <a:t>Using the Speakerphone</a:t>
            </a:r>
            <a:r>
              <a:rPr lang="en-US" sz="2200" dirty="0">
                <a:latin typeface="Arial Narrow" pitchFamily="18"/>
              </a:rPr>
              <a:t> - To place an internal call, press the Speakerphone button and dial the extension. To place an external call, </a:t>
            </a:r>
            <a:r>
              <a:rPr lang="en-US" sz="2200" i="1" dirty="0">
                <a:latin typeface="Arial Narrow" pitchFamily="18"/>
              </a:rPr>
              <a:t>dial </a:t>
            </a:r>
            <a:r>
              <a:rPr lang="en-US" sz="2200" i="1" dirty="0" smtClean="0">
                <a:latin typeface="Arial Narrow" pitchFamily="18"/>
              </a:rPr>
              <a:t>9</a:t>
            </a:r>
            <a:r>
              <a:rPr lang="en-US" sz="2200" dirty="0" smtClean="0">
                <a:latin typeface="Arial Narrow" pitchFamily="18"/>
              </a:rPr>
              <a:t>, </a:t>
            </a:r>
            <a:r>
              <a:rPr lang="en-US" sz="2200" dirty="0">
                <a:latin typeface="Arial Narrow" pitchFamily="18"/>
              </a:rPr>
              <a:t>then the phone number. To end a call, press the Speakerphone button again.</a:t>
            </a:r>
          </a:p>
          <a:p>
            <a:pPr marL="0" lvl="0" indent="0" hangingPunct="1">
              <a:spcBef>
                <a:spcPts val="479"/>
              </a:spcBef>
              <a:spcAft>
                <a:spcPts val="0"/>
              </a:spcAft>
              <a:buNone/>
            </a:pPr>
            <a:r>
              <a:rPr lang="en-US" sz="2200" u="sng" dirty="0">
                <a:latin typeface="Arial Narrow" pitchFamily="18"/>
              </a:rPr>
              <a:t>Using the Headset</a:t>
            </a:r>
            <a:r>
              <a:rPr lang="en-US" sz="2200" dirty="0">
                <a:latin typeface="Arial Narrow" pitchFamily="18"/>
              </a:rPr>
              <a:t> - To place an internal call, press your headset's answer button (on the headset) and dial the extension. To place an external call, </a:t>
            </a:r>
            <a:r>
              <a:rPr lang="en-US" sz="2200" i="1" dirty="0">
                <a:latin typeface="Arial Narrow" pitchFamily="18"/>
              </a:rPr>
              <a:t>dial </a:t>
            </a:r>
            <a:r>
              <a:rPr lang="en-US" sz="2200" i="1" dirty="0" smtClean="0">
                <a:latin typeface="Arial Narrow" pitchFamily="18"/>
              </a:rPr>
              <a:t>9</a:t>
            </a:r>
            <a:r>
              <a:rPr lang="en-US" sz="2200" dirty="0" smtClean="0">
                <a:latin typeface="Arial Narrow" pitchFamily="18"/>
              </a:rPr>
              <a:t>, </a:t>
            </a:r>
            <a:r>
              <a:rPr lang="en-US" sz="2200" dirty="0">
                <a:latin typeface="Arial Narrow" pitchFamily="18"/>
              </a:rPr>
              <a:t>then the phone number. To end a call, press the headset's answer button again.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txBox="1">
            <a:spLocks noGrp="1"/>
          </p:cNvSpPr>
          <p:nvPr>
            <p:ph type="sldNum" sz="quarter" idx="4294967295"/>
          </p:nvPr>
        </p:nvSpPr>
        <p:spPr>
          <a:xfrm>
            <a:off x="3505319" y="6426360"/>
            <a:ext cx="2133360" cy="304560"/>
          </a:xfrm>
          <a:prstGeom prst="rect">
            <a:avLst/>
          </a:prstGeom>
          <a:noFill/>
          <a:ln>
            <a:noFill/>
          </a:ln>
        </p:spPr>
        <p:txBody>
          <a:bodyPr wrap="square" lIns="90000" tIns="45000" rIns="90000" bIns="45000" anchor="t" anchorCtr="0"/>
          <a:lstStyle/>
          <a:p>
            <a:pPr lvl="0" algn="ctr"/>
            <a:fld id="{1E35F801-EB82-40B9-9FF4-61790BEAC154}" type="slidenum">
              <a:t>8</a:t>
            </a:fld>
            <a:endParaRPr lang="en-US" b="1">
              <a:solidFill>
                <a:srgbClr val="000000"/>
              </a:solidFill>
              <a:latin typeface="Arial Narrow" pitchFamily="18"/>
              <a:cs typeface="Tahoma" pitchFamily="2"/>
            </a:endParaRPr>
          </a:p>
        </p:txBody>
      </p:sp>
      <p:sp>
        <p:nvSpPr>
          <p:cNvPr id="3" name="Rectangle 2"/>
          <p:cNvSpPr txBox="1">
            <a:spLocks noGrp="1"/>
          </p:cNvSpPr>
          <p:nvPr>
            <p:ph type="title" idx="4294967295"/>
          </p:nvPr>
        </p:nvSpPr>
        <p:spPr>
          <a:xfrm>
            <a:off x="457200" y="351000"/>
            <a:ext cx="8229240" cy="70128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1">
              <a:buNone/>
            </a:pPr>
            <a:r>
              <a:rPr lang="en-US" sz="4000" dirty="0" smtClean="0"/>
              <a:t>Making it Easy to Place </a:t>
            </a:r>
            <a:r>
              <a:rPr lang="en-US" sz="4000" dirty="0"/>
              <a:t>Calls</a:t>
            </a:r>
          </a:p>
        </p:txBody>
      </p:sp>
      <p:sp>
        <p:nvSpPr>
          <p:cNvPr id="4" name="Rectangle 3"/>
          <p:cNvSpPr txBox="1">
            <a:spLocks noGrp="1"/>
          </p:cNvSpPr>
          <p:nvPr>
            <p:ph type="body" idx="4294967295"/>
          </p:nvPr>
        </p:nvSpPr>
        <p:spPr/>
        <p:txBody>
          <a:bodyPr/>
          <a:lstStyle>
            <a:defPPr marL="432000" lvl="0" indent="-324000" algn="l" rtl="0" hangingPunct="0">
              <a:spcBef>
                <a:spcPts val="0"/>
              </a:spcBef>
              <a:spcAft>
                <a:spcPts val="1417"/>
              </a:spcAft>
              <a:buSzPct val="45000"/>
              <a:buFont typeface="StarSymbol"/>
              <a:buNone/>
              <a:defRPr lang="en-US" sz="2400" b="1" i="0" u="none" strike="noStrike" kern="1200" spc="0">
                <a:ln>
                  <a:noFill/>
                </a:ln>
                <a:solidFill>
                  <a:srgbClr val="000000"/>
                </a:solidFill>
                <a:latin typeface="Arial Narrow"/>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2400" b="1" i="0" u="none" strike="noStrike" kern="1200" spc="0">
                <a:ln>
                  <a:noFill/>
                </a:ln>
                <a:solidFill>
                  <a:srgbClr val="000000"/>
                </a:solidFill>
                <a:latin typeface="Arial Narrow"/>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1800" b="0" i="0" u="none" strike="noStrike" kern="1200" spc="0">
                <a:ln>
                  <a:noFill/>
                </a:ln>
                <a:solidFill>
                  <a:srgbClr val="000000"/>
                </a:solidFill>
                <a:latin typeface="Arial Narrow"/>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1600" b="0" i="0" u="none" strike="noStrike" kern="1200" spc="0">
                <a:ln>
                  <a:noFill/>
                </a:ln>
                <a:solidFill>
                  <a:srgbClr val="5F5F5F"/>
                </a:solidFill>
                <a:latin typeface="Arial Narrow"/>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1600" b="0" i="0" u="none" strike="noStrike" kern="1200" spc="0">
                <a:ln>
                  <a:noFill/>
                </a:ln>
                <a:solidFill>
                  <a:srgbClr val="000000"/>
                </a:solidFill>
                <a:latin typeface="Arial Narrow"/>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9pPr>
          </a:lstStyle>
          <a:p>
            <a:pPr marL="0" lvl="0" indent="0" algn="ctr" hangingPunct="1">
              <a:spcBef>
                <a:spcPts val="479"/>
              </a:spcBef>
              <a:spcAft>
                <a:spcPts val="0"/>
              </a:spcAft>
              <a:buNone/>
            </a:pPr>
            <a:endParaRPr lang="en-US" sz="3200" dirty="0" smtClean="0">
              <a:latin typeface="Arial Narrow" pitchFamily="18"/>
            </a:endParaRPr>
          </a:p>
          <a:p>
            <a:pPr marL="0" lvl="0" indent="0" algn="ctr" hangingPunct="1">
              <a:spcBef>
                <a:spcPts val="479"/>
              </a:spcBef>
              <a:spcAft>
                <a:spcPts val="0"/>
              </a:spcAft>
              <a:buNone/>
            </a:pPr>
            <a:r>
              <a:rPr lang="en-US" sz="3200" dirty="0" smtClean="0">
                <a:latin typeface="Arial Narrow" pitchFamily="18"/>
              </a:rPr>
              <a:t>Remember: You no longer need to dial “7” for long distance calls. </a:t>
            </a:r>
          </a:p>
          <a:p>
            <a:pPr marL="0" lvl="0" indent="0" algn="ctr" hangingPunct="1">
              <a:spcBef>
                <a:spcPts val="479"/>
              </a:spcBef>
              <a:spcAft>
                <a:spcPts val="0"/>
              </a:spcAft>
              <a:buNone/>
            </a:pPr>
            <a:endParaRPr lang="en-US" sz="3200" dirty="0" smtClean="0">
              <a:latin typeface="Arial Narrow" pitchFamily="18"/>
            </a:endParaRPr>
          </a:p>
          <a:p>
            <a:pPr marL="0" lvl="0" indent="0" algn="ctr" hangingPunct="1">
              <a:spcBef>
                <a:spcPts val="479"/>
              </a:spcBef>
              <a:spcAft>
                <a:spcPts val="0"/>
              </a:spcAft>
              <a:buNone/>
            </a:pPr>
            <a:r>
              <a:rPr lang="en-US" sz="3200" dirty="0" smtClean="0">
                <a:latin typeface="Arial Narrow" pitchFamily="18"/>
              </a:rPr>
              <a:t>Just dial “9” and the system will route the call out through the appropriate line.</a:t>
            </a:r>
            <a:endParaRPr lang="en-US" sz="3200" dirty="0">
              <a:latin typeface="Arial Narrow" pitchFamily="18"/>
            </a:endParaRPr>
          </a:p>
        </p:txBody>
      </p:sp>
    </p:spTree>
    <p:extLst>
      <p:ext uri="{BB962C8B-B14F-4D97-AF65-F5344CB8AC3E}">
        <p14:creationId xmlns:p14="http://schemas.microsoft.com/office/powerpoint/2010/main" val="2714541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Basic Functions – Answering Calls">
    <p:spTree>
      <p:nvGrpSpPr>
        <p:cNvPr id="1" name=""/>
        <p:cNvGrpSpPr/>
        <p:nvPr/>
      </p:nvGrpSpPr>
      <p:grpSpPr>
        <a:xfrm>
          <a:off x="0" y="0"/>
          <a:ext cx="0" cy="0"/>
          <a:chOff x="0" y="0"/>
          <a:chExt cx="0" cy="0"/>
        </a:xfrm>
      </p:grpSpPr>
      <p:sp>
        <p:nvSpPr>
          <p:cNvPr id="2" name="Slide Number Placeholder 3"/>
          <p:cNvSpPr txBox="1">
            <a:spLocks noGrp="1"/>
          </p:cNvSpPr>
          <p:nvPr>
            <p:ph type="sldNum" sz="quarter" idx="8"/>
          </p:nvPr>
        </p:nvSpPr>
        <p:spPr>
          <a:xfrm>
            <a:off x="3505319" y="6426360"/>
            <a:ext cx="2133360" cy="304560"/>
          </a:xfrm>
          <a:prstGeom prst="rect">
            <a:avLst/>
          </a:prstGeom>
          <a:noFill/>
          <a:ln>
            <a:noFill/>
          </a:ln>
        </p:spPr>
        <p:txBody>
          <a:bodyPr wrap="square" lIns="90000" tIns="45000" rIns="90000" bIns="45000" anchor="t" anchorCtr="0"/>
          <a:lstStyle/>
          <a:p>
            <a:pPr lvl="0" algn="ctr"/>
            <a:fld id="{C637B9A2-AF3D-4051-A38B-AD139AA154FB}" type="slidenum">
              <a:t>9</a:t>
            </a:fld>
            <a:endParaRPr lang="en-US" b="1">
              <a:solidFill>
                <a:srgbClr val="000000"/>
              </a:solidFill>
              <a:latin typeface="Arial Narrow" pitchFamily="18"/>
              <a:cs typeface="Tahoma" pitchFamily="2"/>
            </a:endParaRPr>
          </a:p>
        </p:txBody>
      </p:sp>
      <p:sp>
        <p:nvSpPr>
          <p:cNvPr id="3" name="Rectangle 2"/>
          <p:cNvSpPr txBox="1">
            <a:spLocks noGrp="1"/>
          </p:cNvSpPr>
          <p:nvPr>
            <p:ph type="title" idx="4294967295"/>
          </p:nvPr>
        </p:nvSpPr>
        <p:spPr>
          <a:xfrm>
            <a:off x="457200" y="351000"/>
            <a:ext cx="8229240" cy="70128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1">
              <a:buNone/>
            </a:pPr>
            <a:r>
              <a:rPr lang="en-US" sz="4000"/>
              <a:t>Basic Functions – Answering Calls</a:t>
            </a:r>
          </a:p>
        </p:txBody>
      </p:sp>
      <p:sp>
        <p:nvSpPr>
          <p:cNvPr id="4" name="Rectangle 3"/>
          <p:cNvSpPr txBox="1">
            <a:spLocks noGrp="1"/>
          </p:cNvSpPr>
          <p:nvPr>
            <p:ph type="body" idx="4294967295"/>
          </p:nvPr>
        </p:nvSpPr>
        <p:spPr>
          <a:xfrm>
            <a:off x="731519" y="1920239"/>
            <a:ext cx="7924320" cy="4099680"/>
          </a:xfrm>
        </p:spPr>
        <p:txBody>
          <a:bodyPr/>
          <a:lstStyle>
            <a:defPPr marL="432000" lvl="0" indent="-324000" algn="l" rtl="0" hangingPunct="0">
              <a:spcBef>
                <a:spcPts val="0"/>
              </a:spcBef>
              <a:spcAft>
                <a:spcPts val="1417"/>
              </a:spcAft>
              <a:buSzPct val="45000"/>
              <a:buFont typeface="StarSymbol"/>
              <a:buNone/>
              <a:defRPr lang="en-US" sz="2400" b="1" i="0" u="none" strike="noStrike" kern="1200" spc="0">
                <a:ln>
                  <a:noFill/>
                </a:ln>
                <a:solidFill>
                  <a:srgbClr val="000000"/>
                </a:solidFill>
                <a:latin typeface="Arial Narrow"/>
                <a:ea typeface="Microsoft YaHei" pitchFamily="2"/>
                <a:cs typeface="Mangal" pitchFamily="2"/>
              </a:defRPr>
            </a:defPPr>
            <a:lvl1pPr marL="432000" lvl="0" indent="-324000" algn="l" rtl="0" hangingPunct="0">
              <a:spcBef>
                <a:spcPts val="0"/>
              </a:spcBef>
              <a:spcAft>
                <a:spcPts val="1417"/>
              </a:spcAft>
              <a:buSzPct val="45000"/>
              <a:buFont typeface="StarSymbol"/>
              <a:buChar char="●"/>
              <a:defRPr lang="en-US" sz="2400" b="1" i="0" u="none" strike="noStrike" kern="1200" spc="0">
                <a:ln>
                  <a:noFill/>
                </a:ln>
                <a:solidFill>
                  <a:srgbClr val="000000"/>
                </a:solidFill>
                <a:latin typeface="Arial Narrow"/>
                <a:ea typeface="Microsoft YaHei" pitchFamily="2"/>
                <a:cs typeface="Mangal" pitchFamily="2"/>
              </a:defRPr>
            </a:lvl1pPr>
            <a:lvl2pPr marL="864000" lvl="1" indent="-324000" algn="l" rtl="0" hangingPunct="0">
              <a:spcBef>
                <a:spcPts val="0"/>
              </a:spcBef>
              <a:spcAft>
                <a:spcPts val="1134"/>
              </a:spcAft>
              <a:buSzPct val="75000"/>
              <a:buFont typeface="StarSymbol"/>
              <a:buChar char="–"/>
              <a:defRPr lang="en-US" sz="1800" b="0" i="0" u="none" strike="noStrike" kern="1200" spc="0">
                <a:ln>
                  <a:noFill/>
                </a:ln>
                <a:solidFill>
                  <a:srgbClr val="000000"/>
                </a:solidFill>
                <a:latin typeface="Arial Narrow"/>
                <a:ea typeface="Microsoft YaHei" pitchFamily="2"/>
                <a:cs typeface="Mangal" pitchFamily="2"/>
              </a:defRPr>
            </a:lvl2pPr>
            <a:lvl3pPr marL="1295999" lvl="2" indent="-288000" algn="l" rtl="0" hangingPunct="0">
              <a:spcBef>
                <a:spcPts val="0"/>
              </a:spcBef>
              <a:spcAft>
                <a:spcPts val="850"/>
              </a:spcAft>
              <a:buSzPct val="45000"/>
              <a:buFont typeface="StarSymbol"/>
              <a:buChar char="●"/>
              <a:defRPr lang="en-US" sz="1600" b="0" i="0" u="none" strike="noStrike" kern="1200" spc="0">
                <a:ln>
                  <a:noFill/>
                </a:ln>
                <a:solidFill>
                  <a:srgbClr val="5F5F5F"/>
                </a:solidFill>
                <a:latin typeface="Arial Narrow"/>
                <a:ea typeface="Microsoft YaHei" pitchFamily="2"/>
                <a:cs typeface="Mangal" pitchFamily="2"/>
              </a:defRPr>
            </a:lvl3pPr>
            <a:lvl4pPr marL="1728000" lvl="3" indent="-216000" algn="l" rtl="0" hangingPunct="0">
              <a:spcBef>
                <a:spcPts val="0"/>
              </a:spcBef>
              <a:spcAft>
                <a:spcPts val="567"/>
              </a:spcAft>
              <a:buSzPct val="75000"/>
              <a:buFont typeface="StarSymbol"/>
              <a:buChar char="–"/>
              <a:defRPr lang="en-US" sz="1600" b="0" i="0" u="none" strike="noStrike" kern="1200" spc="0">
                <a:ln>
                  <a:noFill/>
                </a:ln>
                <a:solidFill>
                  <a:srgbClr val="000000"/>
                </a:solidFill>
                <a:latin typeface="Arial Narrow"/>
                <a:ea typeface="Microsoft YaHei" pitchFamily="2"/>
                <a:cs typeface="Mangal" pitchFamily="2"/>
              </a:defRPr>
            </a:lvl4pPr>
            <a:lvl5pPr marL="2160000" lvl="4"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5pPr>
            <a:lvl6pPr marL="2592000" lvl="5"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6pPr>
            <a:lvl7pPr marL="3024000" lvl="6"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7pPr>
            <a:lvl8pPr marL="3456000" lvl="7"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8pPr>
            <a:lvl9pPr marL="3887999" lvl="8" indent="-216000" algn="l" rtl="0" hangingPunct="0">
              <a:spcBef>
                <a:spcPts val="0"/>
              </a:spcBef>
              <a:spcAft>
                <a:spcPts val="283"/>
              </a:spcAft>
              <a:buSzPct val="45000"/>
              <a:buFont typeface="StarSymbol"/>
              <a:buChar char="●"/>
              <a:defRPr lang="en-US" sz="2000" b="0" i="0" u="none" strike="noStrike" kern="1200" spc="0">
                <a:ln>
                  <a:noFill/>
                </a:ln>
                <a:solidFill>
                  <a:srgbClr val="000000"/>
                </a:solidFill>
                <a:latin typeface="Arial Narrow"/>
                <a:ea typeface="Microsoft YaHei" pitchFamily="2"/>
                <a:cs typeface="Mangal" pitchFamily="2"/>
              </a:defRPr>
            </a:lvl9pPr>
          </a:lstStyle>
          <a:p>
            <a:pPr marL="0" lvl="0" indent="0" hangingPunct="1">
              <a:spcBef>
                <a:spcPts val="479"/>
              </a:spcBef>
              <a:spcAft>
                <a:spcPts val="0"/>
              </a:spcAft>
              <a:buNone/>
            </a:pPr>
            <a:r>
              <a:rPr lang="en-US" sz="2200" u="sng" dirty="0" smtClean="0">
                <a:latin typeface="Arial Narrow" pitchFamily="18"/>
              </a:rPr>
              <a:t>Using </a:t>
            </a:r>
            <a:r>
              <a:rPr lang="en-US" sz="2200" u="sng" dirty="0">
                <a:latin typeface="Arial Narrow" pitchFamily="18"/>
              </a:rPr>
              <a:t>the Handset</a:t>
            </a:r>
            <a:r>
              <a:rPr lang="en-US" sz="2200" dirty="0">
                <a:latin typeface="Arial Narrow" pitchFamily="18"/>
              </a:rPr>
              <a:t> - To answer a call, pick up the handset when the phone rings. To end a call, hang up the handset.</a:t>
            </a:r>
          </a:p>
          <a:p>
            <a:pPr marL="0" lvl="0" indent="0" hangingPunct="1">
              <a:spcBef>
                <a:spcPts val="479"/>
              </a:spcBef>
              <a:spcAft>
                <a:spcPts val="0"/>
              </a:spcAft>
              <a:buNone/>
            </a:pPr>
            <a:r>
              <a:rPr lang="en-US" sz="2200" u="sng" dirty="0">
                <a:latin typeface="Arial Narrow" pitchFamily="18"/>
              </a:rPr>
              <a:t>Using the Speakerphone</a:t>
            </a:r>
            <a:r>
              <a:rPr lang="en-US" sz="2200" dirty="0">
                <a:latin typeface="Arial Narrow" pitchFamily="18"/>
              </a:rPr>
              <a:t> - To answer a call, press the Speakerphone button . The LED in the button lights green. To end a call, press the Speakerphone button again.</a:t>
            </a:r>
          </a:p>
          <a:p>
            <a:pPr marL="0" lvl="0" indent="0" hangingPunct="1">
              <a:spcBef>
                <a:spcPts val="479"/>
              </a:spcBef>
              <a:spcAft>
                <a:spcPts val="0"/>
              </a:spcAft>
              <a:buNone/>
            </a:pPr>
            <a:r>
              <a:rPr lang="en-US" sz="2200" u="sng" dirty="0">
                <a:latin typeface="Arial Narrow" pitchFamily="18"/>
              </a:rPr>
              <a:t>Using the Headset</a:t>
            </a:r>
            <a:r>
              <a:rPr lang="en-US" sz="2200" dirty="0">
                <a:latin typeface="Arial Narrow" pitchFamily="18"/>
              </a:rPr>
              <a:t> - To answer a call, press the headset's answer button . The LED on the phone's Headset button lights green. To end a call, press your headset's answer button again.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8685</TotalTime>
  <Words>2009</Words>
  <Application>Microsoft Office PowerPoint</Application>
  <PresentationFormat>On-screen Show (4:3)</PresentationFormat>
  <Paragraphs>213</Paragraphs>
  <Slides>27</Slides>
  <Notes>27</Notes>
  <HiddenSlides>4</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27</vt:i4>
      </vt:variant>
    </vt:vector>
  </HeadingPairs>
  <TitlesOfParts>
    <vt:vector size="39" baseType="lpstr">
      <vt:lpstr>Microsoft YaHei</vt:lpstr>
      <vt:lpstr>Arial</vt:lpstr>
      <vt:lpstr>Arial Narrow</vt:lpstr>
      <vt:lpstr>Calibri</vt:lpstr>
      <vt:lpstr>Lucida Sans Unicode</vt:lpstr>
      <vt:lpstr>Mangal</vt:lpstr>
      <vt:lpstr>StarSymbol</vt:lpstr>
      <vt:lpstr>Tahoma</vt:lpstr>
      <vt:lpstr>Times New Roman</vt:lpstr>
      <vt:lpstr>Wingdings</vt:lpstr>
      <vt:lpstr>Default</vt:lpstr>
      <vt:lpstr>Default 1</vt:lpstr>
      <vt:lpstr>Phone System User Training Session</vt:lpstr>
      <vt:lpstr>Introduction and Agenda</vt:lpstr>
      <vt:lpstr>What To Expect</vt:lpstr>
      <vt:lpstr>About The Handset – IP485</vt:lpstr>
      <vt:lpstr>Your ShoreTel IP phone's display shows your name and extension, call forwarding state, duration of call, voice messages, and date and time.</vt:lpstr>
      <vt:lpstr>Basic Functions - Overview</vt:lpstr>
      <vt:lpstr>Basic Functions – Place Calls</vt:lpstr>
      <vt:lpstr>Making it Easy to Place Calls</vt:lpstr>
      <vt:lpstr>Basic Functions – Answering Calls</vt:lpstr>
      <vt:lpstr>Basic Functions – Directory</vt:lpstr>
      <vt:lpstr>Basic Functions – History</vt:lpstr>
      <vt:lpstr>Basic Functions – Transfer A Call</vt:lpstr>
      <vt:lpstr>Basic Functions – Conference Call</vt:lpstr>
      <vt:lpstr>Using Voicemail</vt:lpstr>
      <vt:lpstr>Using Voicemail - Login</vt:lpstr>
      <vt:lpstr>Moving your Extension</vt:lpstr>
      <vt:lpstr>Using Voicemail -  Login</vt:lpstr>
      <vt:lpstr>Using Voicemail – Record Name &amp; Change Password</vt:lpstr>
      <vt:lpstr>Using Voicemail – Record Greetings</vt:lpstr>
      <vt:lpstr>Using Voicemail – Call Handling Modes</vt:lpstr>
      <vt:lpstr>Quirks and Differences</vt:lpstr>
      <vt:lpstr>ShoreTel Communicator</vt:lpstr>
      <vt:lpstr>Communicator Resources</vt:lpstr>
      <vt:lpstr>Personal Communicator Login</vt:lpstr>
      <vt:lpstr>Online Training Access</vt:lpstr>
      <vt:lpstr>You can access on-line phone training at any time: http://support.shoretel.com/training/ , Then Choose End User Training then Communicator and IP Phones – Self-Paced Training</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Phone System User Training Session</dc:title>
  <dc:creator>Mike DuPhily</dc:creator>
  <cp:lastModifiedBy>Mike DuPhily</cp:lastModifiedBy>
  <cp:revision>53</cp:revision>
  <dcterms:modified xsi:type="dcterms:W3CDTF">2016-02-02T12:40:15Z</dcterms:modified>
</cp:coreProperties>
</file>